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0" r:id="rId2"/>
    <p:sldId id="261" r:id="rId3"/>
    <p:sldId id="266" r:id="rId4"/>
    <p:sldId id="287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2" r:id="rId13"/>
    <p:sldId id="263" r:id="rId14"/>
    <p:sldId id="264" r:id="rId15"/>
    <p:sldId id="265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77" r:id="rId26"/>
    <p:sldId id="276" r:id="rId27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624" y="-78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F7BC4-AAF5-4D14-B134-C449010860B8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9CFCA-EBE4-428A-9633-407AF83A52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11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4525963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41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20WLXBY4-100.TIF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51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20WLXBY4-101.TIF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61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20WLXBY4-102.TIF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71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package" Target="../embeddings/Microsoft_Word_Document1817.docx"/><Relationship Id="rId7" Type="http://schemas.openxmlformats.org/officeDocument/2006/relationships/package" Target="../embeddings/Microsoft_Word_Document191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20WLXBY4-103+.TIF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019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6.png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20WLXBY4-105.TIF" TargetMode="External"/><Relationship Id="rId3" Type="http://schemas.openxmlformats.org/officeDocument/2006/relationships/package" Target="../embeddings/Microsoft_Word_Document2120.docx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8.emf"/><Relationship Id="rId5" Type="http://schemas.openxmlformats.org/officeDocument/2006/relationships/package" Target="../embeddings/Microsoft_Word_Document2221.docx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package" Target="../embeddings/Microsoft_Word_Document2322.docx"/><Relationship Id="rId7" Type="http://schemas.openxmlformats.org/officeDocument/2006/relationships/package" Target="../embeddings/Microsoft_Word_Document242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image" Target="20WLXBY4-106.TIF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52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62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72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3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827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7.emf"/><Relationship Id="rId5" Type="http://schemas.openxmlformats.org/officeDocument/2006/relationships/package" Target="../embeddings/Microsoft_Word_Document2928.docx"/><Relationship Id="rId4" Type="http://schemas.openxmlformats.org/officeDocument/2006/relationships/image" Target="../media/image3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029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9.emf"/><Relationship Id="rId5" Type="http://schemas.openxmlformats.org/officeDocument/2006/relationships/package" Target="../embeddings/Microsoft_Word_Document3130.docx"/><Relationship Id="rId4" Type="http://schemas.openxmlformats.org/officeDocument/2006/relationships/image" Target="../media/image38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20WLXBY4-93.TIF" TargetMode="External"/><Relationship Id="rId3" Type="http://schemas.openxmlformats.org/officeDocument/2006/relationships/package" Target="../embeddings/Microsoft_Word_Document3231.docx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41.emf"/><Relationship Id="rId5" Type="http://schemas.openxmlformats.org/officeDocument/2006/relationships/package" Target="../embeddings/Microsoft_Word_Document3332.docx"/><Relationship Id="rId10" Type="http://schemas.openxmlformats.org/officeDocument/2006/relationships/image" Target="../media/image42.emf"/><Relationship Id="rId4" Type="http://schemas.openxmlformats.org/officeDocument/2006/relationships/image" Target="../media/image40.emf"/><Relationship Id="rId9" Type="http://schemas.openxmlformats.org/officeDocument/2006/relationships/package" Target="../embeddings/Microsoft_Word_Document3433.docx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0108;&#21313;&#19968;&#65289;&#20809;&#30340;&#25240;&#23556;&#12289;&#20840;&#21453;&#23556;.DOC" TargetMode="Externa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emf"/><Relationship Id="rId5" Type="http://schemas.openxmlformats.org/officeDocument/2006/relationships/package" Target="../embeddings/Microsoft_Word_Document5.docx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87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emf"/><Relationship Id="rId5" Type="http://schemas.openxmlformats.org/officeDocument/2006/relationships/package" Target="../embeddings/Microsoft_Word_Document98.docx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09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package" Target="../embeddings/Microsoft_Word_Document1110.docx"/><Relationship Id="rId7" Type="http://schemas.openxmlformats.org/officeDocument/2006/relationships/package" Target="../embeddings/Microsoft_Word_Document12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20WLXBY4-98.TIF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31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20WLXBY4-99.TIF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203572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sz="2800" b="1" kern="100" dirty="0">
                <a:solidFill>
                  <a:srgbClr val="00B050"/>
                </a:solidFill>
                <a:latin typeface="Times New Roman"/>
                <a:cs typeface="Times New Roman"/>
              </a:rPr>
              <a:t>习题课三　光的折射、全反射</a:t>
            </a:r>
            <a:endParaRPr lang="zh-CN" altLang="zh-CN" sz="2800" kern="100" dirty="0">
              <a:solidFill>
                <a:srgbClr val="00B050"/>
              </a:solidFill>
              <a:latin typeface="宋体"/>
              <a:cs typeface="Courier New"/>
            </a:endParaRPr>
          </a:p>
          <a:p>
            <a:pPr indent="612140" algn="ctr"/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综合提能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solidFill>
                  <a:schemeClr val="accent5">
                    <a:lumMod val="75000"/>
                  </a:schemeClr>
                </a:solidFill>
                <a:latin typeface="Symbol"/>
                <a:cs typeface="Times New Roman"/>
              </a:rPr>
              <a:t>)  </a:t>
            </a:r>
            <a:r>
              <a:rPr lang="zh-CN" altLang="zh-CN" b="1" kern="100" dirty="0">
                <a:solidFill>
                  <a:schemeClr val="accent5">
                    <a:lumMod val="75000"/>
                  </a:schemeClr>
                </a:solidFill>
                <a:latin typeface="Times New Roman"/>
                <a:cs typeface="Times New Roman"/>
              </a:rPr>
              <a:t>光的折射与全反射</a:t>
            </a:r>
            <a:endParaRPr lang="zh-CN" altLang="zh-CN" sz="1050" kern="100" dirty="0">
              <a:solidFill>
                <a:schemeClr val="accent5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612140" algn="ctr"/>
            <a:r>
              <a:rPr lang="en-US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知识贯通</a:t>
            </a:r>
            <a:r>
              <a:rPr lang="en-US" altLang="zh-CN" b="1" kern="100" dirty="0">
                <a:solidFill>
                  <a:srgbClr val="FFC000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6429210"/>
              </p:ext>
            </p:extLst>
          </p:nvPr>
        </p:nvGraphicFramePr>
        <p:xfrm>
          <a:off x="914400" y="2291804"/>
          <a:ext cx="10628313" cy="387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文档" r:id="rId3" imgW="10743184" imgH="3914484" progId="Word.Document.12">
                  <p:embed/>
                </p:oleObj>
              </mc:Choice>
              <mc:Fallback>
                <p:oleObj name="文档" r:id="rId3" imgW="10743184" imgH="391448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2291804"/>
                        <a:ext cx="10628313" cy="387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4701595"/>
              </p:ext>
            </p:extLst>
          </p:nvPr>
        </p:nvGraphicFramePr>
        <p:xfrm>
          <a:off x="911225" y="260648"/>
          <a:ext cx="10371138" cy="506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7" name="文档" r:id="rId3" imgW="10371836" imgH="5069217" progId="Word.Document.12">
                  <p:embed/>
                </p:oleObj>
              </mc:Choice>
              <mc:Fallback>
                <p:oleObj name="文档" r:id="rId3" imgW="10371836" imgH="506921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260648"/>
                        <a:ext cx="10371138" cy="5068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66" name="Picture 2" descr="20WLXBY4-100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99" y="4509120"/>
            <a:ext cx="2088232" cy="2054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557712"/>
              </p:ext>
            </p:extLst>
          </p:nvPr>
        </p:nvGraphicFramePr>
        <p:xfrm>
          <a:off x="911225" y="476672"/>
          <a:ext cx="10371138" cy="365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0" name="文档" r:id="rId3" imgW="10371836" imgH="3651307" progId="Word.Document.12">
                  <p:embed/>
                </p:oleObj>
              </mc:Choice>
              <mc:Fallback>
                <p:oleObj name="文档" r:id="rId3" imgW="10371836" imgH="365130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476672"/>
                        <a:ext cx="10371138" cy="3651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0" name="Picture 2" descr="20WLXBY4-101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459" y="3789040"/>
            <a:ext cx="1512168" cy="267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0659142"/>
              </p:ext>
            </p:extLst>
          </p:nvPr>
        </p:nvGraphicFramePr>
        <p:xfrm>
          <a:off x="911225" y="927991"/>
          <a:ext cx="10371138" cy="335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3" name="文档" r:id="rId3" imgW="10371836" imgH="3356405" progId="Word.Document.12">
                  <p:embed/>
                </p:oleObj>
              </mc:Choice>
              <mc:Fallback>
                <p:oleObj name="文档" r:id="rId3" imgW="10371836" imgH="33564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927991"/>
                        <a:ext cx="10371138" cy="335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4" name="Picture 2" descr="20WLXBY4-102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459" y="4005064"/>
            <a:ext cx="2304256" cy="1780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631451"/>
              </p:ext>
            </p:extLst>
          </p:nvPr>
        </p:nvGraphicFramePr>
        <p:xfrm>
          <a:off x="914400" y="404390"/>
          <a:ext cx="10166350" cy="597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5" name="文档" r:id="rId3" imgW="10367808" imgH="6113821" progId="Word.Document.12">
                  <p:embed/>
                </p:oleObj>
              </mc:Choice>
              <mc:Fallback>
                <p:oleObj name="文档" r:id="rId3" imgW="10367808" imgH="611382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404390"/>
                        <a:ext cx="10166350" cy="5976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53526"/>
              </p:ext>
            </p:extLst>
          </p:nvPr>
        </p:nvGraphicFramePr>
        <p:xfrm>
          <a:off x="914400" y="355054"/>
          <a:ext cx="10274300" cy="581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3" name="文档" r:id="rId3" imgW="10371836" imgH="5871726" progId="Word.Document.12">
                  <p:embed/>
                </p:oleObj>
              </mc:Choice>
              <mc:Fallback>
                <p:oleObj name="文档" r:id="rId3" imgW="10371836" imgH="587172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355054"/>
                        <a:ext cx="10274300" cy="5810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2" name="Picture 2" descr="20WLXBY4-103+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755" y="1052736"/>
            <a:ext cx="3096344" cy="1488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9818153"/>
              </p:ext>
            </p:extLst>
          </p:nvPr>
        </p:nvGraphicFramePr>
        <p:xfrm>
          <a:off x="841003" y="6147643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4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41003" y="6147643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4638687"/>
              </p:ext>
            </p:extLst>
          </p:nvPr>
        </p:nvGraphicFramePr>
        <p:xfrm>
          <a:off x="914400" y="406424"/>
          <a:ext cx="10274300" cy="583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文档" r:id="rId3" imgW="10371836" imgH="5891555" progId="Word.Document.12">
                  <p:embed/>
                </p:oleObj>
              </mc:Choice>
              <mc:Fallback>
                <p:oleObj name="文档" r:id="rId3" imgW="10371836" imgH="589155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406424"/>
                        <a:ext cx="10274300" cy="5830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86" name="Picture 2" descr="20WLXBY4-10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95" y="3717032"/>
            <a:ext cx="2160240" cy="2052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0257273"/>
              </p:ext>
            </p:extLst>
          </p:nvPr>
        </p:nvGraphicFramePr>
        <p:xfrm>
          <a:off x="985019" y="836712"/>
          <a:ext cx="10274300" cy="234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7" name="文档" r:id="rId3" imgW="10371836" imgH="2375080" progId="Word.Document.12">
                  <p:embed/>
                </p:oleObj>
              </mc:Choice>
              <mc:Fallback>
                <p:oleObj name="文档" r:id="rId3" imgW="10371836" imgH="23750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5019" y="836712"/>
                        <a:ext cx="10274300" cy="234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310211"/>
              </p:ext>
            </p:extLst>
          </p:nvPr>
        </p:nvGraphicFramePr>
        <p:xfrm>
          <a:off x="1129035" y="5589240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8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29035" y="5589240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0" name="Picture 2" descr="20WLXBY4-105.TIF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467" y="2852936"/>
            <a:ext cx="2160240" cy="2102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72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6545" y="116632"/>
            <a:ext cx="10975658" cy="4525963"/>
          </a:xfrm>
        </p:spPr>
        <p:txBody>
          <a:bodyPr/>
          <a:lstStyle/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．一个圆柱形筒，直径为</a:t>
            </a:r>
            <a:r>
              <a:rPr lang="en-US" altLang="zh-CN" b="1" kern="100" dirty="0">
                <a:latin typeface="Times New Roman"/>
                <a:cs typeface="Courier New"/>
              </a:rPr>
              <a:t>12 cm</a:t>
            </a:r>
            <a:r>
              <a:rPr lang="zh-CN" altLang="zh-CN" b="1" kern="100" dirty="0">
                <a:latin typeface="Times New Roman"/>
                <a:cs typeface="Times New Roman"/>
              </a:rPr>
              <a:t>，高</a:t>
            </a:r>
            <a:r>
              <a:rPr lang="en-US" altLang="zh-CN" b="1" kern="100" dirty="0">
                <a:latin typeface="Times New Roman"/>
                <a:cs typeface="Courier New"/>
              </a:rPr>
              <a:t>16 cm</a:t>
            </a:r>
            <a:r>
              <a:rPr lang="zh-CN" altLang="zh-CN" b="1" kern="100" dirty="0">
                <a:latin typeface="Times New Roman"/>
                <a:cs typeface="Times New Roman"/>
              </a:rPr>
              <a:t>，人眼在筒侧上方某处观察，所见筒侧的深度为</a:t>
            </a:r>
            <a:r>
              <a:rPr lang="en-US" altLang="zh-CN" b="1" kern="100" dirty="0">
                <a:latin typeface="Times New Roman"/>
                <a:cs typeface="Courier New"/>
              </a:rPr>
              <a:t>9 cm</a:t>
            </a:r>
            <a:r>
              <a:rPr lang="zh-CN" altLang="zh-CN" b="1" kern="100" dirty="0">
                <a:latin typeface="Times New Roman"/>
                <a:cs typeface="Times New Roman"/>
              </a:rPr>
              <a:t>。当筒中盛满液体时，则人眼又恰能看到筒侧的最低点，求：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此液体的折射率；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光在此液体中的传播速度。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endParaRPr lang="zh-CN" altLang="en-US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2235650"/>
              </p:ext>
            </p:extLst>
          </p:nvPr>
        </p:nvGraphicFramePr>
        <p:xfrm>
          <a:off x="628650" y="2566988"/>
          <a:ext cx="10275888" cy="349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7" name="文档" r:id="rId3" imgW="10371836" imgH="3537024" progId="Word.Document.12">
                  <p:embed/>
                </p:oleObj>
              </mc:Choice>
              <mc:Fallback>
                <p:oleObj name="文档" r:id="rId3" imgW="10371836" imgH="353702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650" y="2566988"/>
                        <a:ext cx="10275888" cy="3498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4" name="Picture 2" descr="20WLXBY4-106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755" y="3052474"/>
            <a:ext cx="2304256" cy="212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9204550"/>
              </p:ext>
            </p:extLst>
          </p:nvPr>
        </p:nvGraphicFramePr>
        <p:xfrm>
          <a:off x="624979" y="5805264"/>
          <a:ext cx="10371138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8" name="文档" r:id="rId7" imgW="10371836" imgH="912466" progId="Word.Document.12">
                  <p:embed/>
                </p:oleObj>
              </mc:Choice>
              <mc:Fallback>
                <p:oleObj name="文档" r:id="rId7" imgW="10371836" imgH="91246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4979" y="5805264"/>
                        <a:ext cx="10371138" cy="912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159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8810321"/>
              </p:ext>
            </p:extLst>
          </p:nvPr>
        </p:nvGraphicFramePr>
        <p:xfrm>
          <a:off x="911225" y="735013"/>
          <a:ext cx="10371138" cy="538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8" name="文档" r:id="rId3" imgW="10371836" imgH="5395845" progId="Word.Document.12">
                  <p:embed/>
                </p:oleObj>
              </mc:Choice>
              <mc:Fallback>
                <p:oleObj name="文档" r:id="rId3" imgW="10371836" imgH="539584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735013"/>
                        <a:ext cx="10371138" cy="538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1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477214"/>
              </p:ext>
            </p:extLst>
          </p:nvPr>
        </p:nvGraphicFramePr>
        <p:xfrm>
          <a:off x="985019" y="610642"/>
          <a:ext cx="10274300" cy="555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0" name="文档" r:id="rId3" imgW="10371836" imgH="5620086" progId="Word.Document.12">
                  <p:embed/>
                </p:oleObj>
              </mc:Choice>
              <mc:Fallback>
                <p:oleObj name="文档" r:id="rId3" imgW="10371836" imgH="562008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5019" y="610642"/>
                        <a:ext cx="10274300" cy="5554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159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5245408"/>
              </p:ext>
            </p:extLst>
          </p:nvPr>
        </p:nvGraphicFramePr>
        <p:xfrm>
          <a:off x="914400" y="1124744"/>
          <a:ext cx="10274300" cy="391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文档" r:id="rId3" imgW="10367808" imgH="3958542" progId="Word.Document.12">
                  <p:embed/>
                </p:oleObj>
              </mc:Choice>
              <mc:Fallback>
                <p:oleObj name="文档" r:id="rId3" imgW="10367808" imgH="395854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1124744"/>
                        <a:ext cx="10274300" cy="3913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2414435"/>
              </p:ext>
            </p:extLst>
          </p:nvPr>
        </p:nvGraphicFramePr>
        <p:xfrm>
          <a:off x="1101725" y="442913"/>
          <a:ext cx="9880600" cy="592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文档" r:id="rId3" imgW="10077132" imgH="6057031" progId="Word.Document.12">
                  <p:embed/>
                </p:oleObj>
              </mc:Choice>
              <mc:Fallback>
                <p:oleObj name="文档" r:id="rId3" imgW="10077132" imgH="605703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1725" y="442913"/>
                        <a:ext cx="9880600" cy="5927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1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747643"/>
              </p:ext>
            </p:extLst>
          </p:nvPr>
        </p:nvGraphicFramePr>
        <p:xfrm>
          <a:off x="914400" y="260648"/>
          <a:ext cx="10274300" cy="606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8" name="文档" r:id="rId3" imgW="10371836" imgH="6130216" progId="Word.Document.12">
                  <p:embed/>
                </p:oleObj>
              </mc:Choice>
              <mc:Fallback>
                <p:oleObj name="文档" r:id="rId3" imgW="10371836" imgH="613021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260648"/>
                        <a:ext cx="10274300" cy="6065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754762"/>
              </p:ext>
            </p:extLst>
          </p:nvPr>
        </p:nvGraphicFramePr>
        <p:xfrm>
          <a:off x="839017" y="6075635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9" name="文档" r:id="rId5" imgW="10371836" imgH="593770" progId="Word.Document.12">
                  <p:embed/>
                </p:oleObj>
              </mc:Choice>
              <mc:Fallback>
                <p:oleObj name="文档" r:id="rId5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9017" y="6075635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159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692696"/>
            <a:ext cx="10975658" cy="5184576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集训提能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一小球掉入一水池中，小球所受重力恰与其所受阻力和浮力的合力相等，使小球匀速下落，若从水面到池底深</a:t>
            </a:r>
            <a:r>
              <a:rPr lang="zh-CN" altLang="zh-CN" b="1" kern="100" dirty="0">
                <a:latin typeface="宋体"/>
                <a:ea typeface="Times New Roman"/>
                <a:cs typeface="Courier New"/>
              </a:rPr>
              <a:t> </a:t>
            </a:r>
            <a:r>
              <a:rPr lang="en-US" altLang="zh-CN" b="1" i="1" kern="100" dirty="0">
                <a:latin typeface="宋体"/>
                <a:ea typeface="Times New Roman"/>
                <a:cs typeface="Courier New"/>
              </a:rPr>
              <a:t>h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1.5 m</a:t>
            </a:r>
            <a:r>
              <a:rPr lang="zh-CN" altLang="zh-CN" b="1" kern="100" dirty="0">
                <a:latin typeface="Times New Roman"/>
                <a:cs typeface="Times New Roman"/>
              </a:rPr>
              <a:t>，小球</a:t>
            </a:r>
            <a:r>
              <a:rPr lang="en-US" altLang="zh-CN" b="1" kern="100" dirty="0">
                <a:latin typeface="Times New Roman"/>
                <a:cs typeface="Courier New"/>
              </a:rPr>
              <a:t>3 s</a:t>
            </a:r>
            <a:r>
              <a:rPr lang="zh-CN" altLang="zh-CN" b="1" kern="100" dirty="0">
                <a:latin typeface="Times New Roman"/>
                <a:cs typeface="Times New Roman"/>
              </a:rPr>
              <a:t>到达水底，那么，在下落处正上方观察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时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．小球的位移等于</a:t>
            </a:r>
            <a:r>
              <a:rPr lang="en-US" altLang="zh-CN" b="1" kern="100" dirty="0">
                <a:latin typeface="Times New Roman"/>
                <a:cs typeface="Courier New"/>
              </a:rPr>
              <a:t>1.5 m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．小球的位移小于</a:t>
            </a:r>
            <a:r>
              <a:rPr lang="en-US" altLang="zh-CN" b="1" kern="100" dirty="0">
                <a:latin typeface="Times New Roman"/>
                <a:cs typeface="Courier New"/>
              </a:rPr>
              <a:t>1.5 m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．小球的运动速度小于</a:t>
            </a:r>
            <a:r>
              <a:rPr lang="en-US" altLang="zh-CN" b="1" kern="100" dirty="0">
                <a:latin typeface="Times New Roman"/>
                <a:cs typeface="Courier New"/>
              </a:rPr>
              <a:t>0.5 m/s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．小球的运动速度仍等于</a:t>
            </a:r>
            <a:r>
              <a:rPr lang="en-US" altLang="zh-CN" b="1" kern="100" dirty="0">
                <a:latin typeface="Times New Roman"/>
                <a:cs typeface="Courier New"/>
              </a:rPr>
              <a:t>0.5 </a:t>
            </a:r>
            <a:r>
              <a:rPr lang="en-US" altLang="zh-CN" b="1" kern="100" dirty="0" smtClean="0">
                <a:latin typeface="Times New Roman"/>
                <a:cs typeface="Courier New"/>
              </a:rPr>
              <a:t>m/s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191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021566"/>
              </p:ext>
            </p:extLst>
          </p:nvPr>
        </p:nvGraphicFramePr>
        <p:xfrm>
          <a:off x="1012825" y="1781870"/>
          <a:ext cx="10166350" cy="205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8" name="文档" r:id="rId3" imgW="10371836" imgH="2103251" progId="Word.Document.12">
                  <p:embed/>
                </p:oleObj>
              </mc:Choice>
              <mc:Fallback>
                <p:oleObj name="文档" r:id="rId3" imgW="10371836" imgH="21032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2825" y="1781870"/>
                        <a:ext cx="10166350" cy="2055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563460"/>
              </p:ext>
            </p:extLst>
          </p:nvPr>
        </p:nvGraphicFramePr>
        <p:xfrm>
          <a:off x="1038349" y="3536181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9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38349" y="3536181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159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9362899"/>
              </p:ext>
            </p:extLst>
          </p:nvPr>
        </p:nvGraphicFramePr>
        <p:xfrm>
          <a:off x="552971" y="188640"/>
          <a:ext cx="10371138" cy="1506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2" name="文档" r:id="rId3" imgW="10371836" imgH="1508760" progId="Word.Document.12">
                  <p:embed/>
                </p:oleObj>
              </mc:Choice>
              <mc:Fallback>
                <p:oleObj name="文档" r:id="rId3" imgW="10371836" imgH="150876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2971" y="188640"/>
                        <a:ext cx="10371138" cy="1506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8885072"/>
              </p:ext>
            </p:extLst>
          </p:nvPr>
        </p:nvGraphicFramePr>
        <p:xfrm>
          <a:off x="1057027" y="1554163"/>
          <a:ext cx="10520362" cy="5062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3" name="文档" r:id="rId5" imgW="10842858" imgH="5236136" progId="Word.Document.12">
                  <p:embed/>
                </p:oleObj>
              </mc:Choice>
              <mc:Fallback>
                <p:oleObj name="文档" r:id="rId5" imgW="10842858" imgH="52361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57027" y="1554163"/>
                        <a:ext cx="10520362" cy="5062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78" name="Picture 2" descr="20WLXBY4-93.TIF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99" y="2708920"/>
            <a:ext cx="2376264" cy="2058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203380"/>
              </p:ext>
            </p:extLst>
          </p:nvPr>
        </p:nvGraphicFramePr>
        <p:xfrm>
          <a:off x="6241603" y="5918026"/>
          <a:ext cx="1662113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4" name="文档" r:id="rId9" imgW="1683420" imgH="911136" progId="Word.Document.12">
                  <p:embed/>
                </p:oleObj>
              </mc:Choice>
              <mc:Fallback>
                <p:oleObj name="文档" r:id="rId9" imgW="1683420" imgH="9111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241603" y="5918026"/>
                        <a:ext cx="1662113" cy="895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1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二十一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87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291506"/>
              </p:ext>
            </p:extLst>
          </p:nvPr>
        </p:nvGraphicFramePr>
        <p:xfrm>
          <a:off x="1087438" y="851941"/>
          <a:ext cx="9642475" cy="531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1" name="文档" r:id="rId3" imgW="9674319" imgH="5343132" progId="Word.Document.12">
                  <p:embed/>
                </p:oleObj>
              </mc:Choice>
              <mc:Fallback>
                <p:oleObj name="文档" r:id="rId3" imgW="9674319" imgH="534313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7438" y="851941"/>
                        <a:ext cx="9642475" cy="5313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1291159"/>
              </p:ext>
            </p:extLst>
          </p:nvPr>
        </p:nvGraphicFramePr>
        <p:xfrm>
          <a:off x="309735" y="188640"/>
          <a:ext cx="11620500" cy="604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文档" r:id="rId3" imgW="11760182" imgH="6138428" progId="Word.Document.12">
                  <p:embed/>
                </p:oleObj>
              </mc:Choice>
              <mc:Fallback>
                <p:oleObj name="文档" r:id="rId3" imgW="11760182" imgH="613842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9735" y="188640"/>
                        <a:ext cx="11620500" cy="6042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857550"/>
              </p:ext>
            </p:extLst>
          </p:nvPr>
        </p:nvGraphicFramePr>
        <p:xfrm>
          <a:off x="813791" y="5743848"/>
          <a:ext cx="5313362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name="文档" r:id="rId5" imgW="5329141" imgH="935153" progId="Word.Document.12">
                  <p:embed/>
                </p:oleObj>
              </mc:Choice>
              <mc:Fallback>
                <p:oleObj name="文档" r:id="rId5" imgW="5329141" imgH="93515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13791" y="5743848"/>
                        <a:ext cx="5313362" cy="925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568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80963" y="908721"/>
            <a:ext cx="10975658" cy="5112567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集训提能</a:t>
            </a:r>
            <a:r>
              <a:rPr lang="en-US" altLang="zh-CN" b="1" kern="100" dirty="0" smtClean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</a:p>
          <a:p>
            <a:pPr indent="612140" algn="ctr"/>
            <a:endParaRPr lang="zh-CN" altLang="zh-CN" sz="1050" kern="100" dirty="0">
              <a:latin typeface="宋体"/>
              <a:cs typeface="Courier New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5253733"/>
              </p:ext>
            </p:extLst>
          </p:nvPr>
        </p:nvGraphicFramePr>
        <p:xfrm>
          <a:off x="784215" y="1628800"/>
          <a:ext cx="10336213" cy="413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name="文档" r:id="rId3" imgW="10373563" imgH="4152529" progId="Word.Document.12">
                  <p:embed/>
                </p:oleObj>
              </mc:Choice>
              <mc:Fallback>
                <p:oleObj name="文档" r:id="rId3" imgW="10373563" imgH="415252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4215" y="1628800"/>
                        <a:ext cx="10336213" cy="4132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341082"/>
              </p:ext>
            </p:extLst>
          </p:nvPr>
        </p:nvGraphicFramePr>
        <p:xfrm>
          <a:off x="624979" y="511894"/>
          <a:ext cx="10923588" cy="601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" name="文档" r:id="rId3" imgW="11423509" imgH="6194806" progId="Word.Document.12">
                  <p:embed/>
                </p:oleObj>
              </mc:Choice>
              <mc:Fallback>
                <p:oleObj name="文档" r:id="rId3" imgW="11423509" imgH="619480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4979" y="511894"/>
                        <a:ext cx="10923588" cy="601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397829"/>
              </p:ext>
            </p:extLst>
          </p:nvPr>
        </p:nvGraphicFramePr>
        <p:xfrm>
          <a:off x="750317" y="5515619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0317" y="5515619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9087860"/>
              </p:ext>
            </p:extLst>
          </p:nvPr>
        </p:nvGraphicFramePr>
        <p:xfrm>
          <a:off x="914400" y="803374"/>
          <a:ext cx="10274300" cy="464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文档" r:id="rId3" imgW="10371836" imgH="4693199" progId="Word.Document.12">
                  <p:embed/>
                </p:oleObj>
              </mc:Choice>
              <mc:Fallback>
                <p:oleObj name="文档" r:id="rId3" imgW="10371836" imgH="469319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803374"/>
                        <a:ext cx="10274300" cy="4641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9452389"/>
              </p:ext>
            </p:extLst>
          </p:nvPr>
        </p:nvGraphicFramePr>
        <p:xfrm>
          <a:off x="914400" y="402828"/>
          <a:ext cx="10274300" cy="601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3" name="文档" r:id="rId3" imgW="10371836" imgH="6084070" progId="Word.Document.12">
                  <p:embed/>
                </p:oleObj>
              </mc:Choice>
              <mc:Fallback>
                <p:oleObj name="文档" r:id="rId3" imgW="10371836" imgH="60840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402828"/>
                        <a:ext cx="10274300" cy="601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18" name="Picture 2" descr="20WLXBY4-98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555" y="1340247"/>
            <a:ext cx="2016224" cy="140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1203744"/>
              </p:ext>
            </p:extLst>
          </p:nvPr>
        </p:nvGraphicFramePr>
        <p:xfrm>
          <a:off x="983033" y="5732735"/>
          <a:ext cx="10371138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4" name="文档" r:id="rId7" imgW="10371836" imgH="936981" progId="Word.Document.12">
                  <p:embed/>
                </p:oleObj>
              </mc:Choice>
              <mc:Fallback>
                <p:oleObj name="文档" r:id="rId7" imgW="10371836" imgH="93698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3033" y="5732735"/>
                        <a:ext cx="10371138" cy="93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2780166"/>
              </p:ext>
            </p:extLst>
          </p:nvPr>
        </p:nvGraphicFramePr>
        <p:xfrm>
          <a:off x="935855" y="620688"/>
          <a:ext cx="10274300" cy="572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文档" r:id="rId3" imgW="10367808" imgH="5782323" progId="Word.Document.12">
                  <p:embed/>
                </p:oleObj>
              </mc:Choice>
              <mc:Fallback>
                <p:oleObj name="文档" r:id="rId3" imgW="10367808" imgH="578232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5855" y="620688"/>
                        <a:ext cx="10274300" cy="572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2" name="Picture 2" descr="20WLXBY4-99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979" y="1093304"/>
            <a:ext cx="1512168" cy="183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225</Words>
  <Application>Microsoft Office PowerPoint</Application>
  <PresentationFormat>自定义</PresentationFormat>
  <Paragraphs>16</Paragraphs>
  <Slides>26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29" baseType="lpstr">
      <vt:lpstr>Office 主题​​</vt:lpstr>
      <vt:lpstr>文档</vt:lpstr>
      <vt:lpstr>Microsoft Word Document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55</cp:revision>
  <dcterms:created xsi:type="dcterms:W3CDTF">2021-04-02T06:41:31Z</dcterms:created>
  <dcterms:modified xsi:type="dcterms:W3CDTF">2023-03-10T10:38:56Z</dcterms:modified>
</cp:coreProperties>
</file>