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40" r:id="rId2"/>
    <p:sldId id="257" r:id="rId3"/>
    <p:sldId id="341" r:id="rId4"/>
    <p:sldId id="355" r:id="rId5"/>
    <p:sldId id="356" r:id="rId6"/>
    <p:sldId id="357" r:id="rId7"/>
    <p:sldId id="429" r:id="rId8"/>
    <p:sldId id="430" r:id="rId9"/>
    <p:sldId id="459" r:id="rId10"/>
    <p:sldId id="460" r:id="rId11"/>
    <p:sldId id="367" r:id="rId12"/>
    <p:sldId id="368" r:id="rId13"/>
    <p:sldId id="461" r:id="rId14"/>
    <p:sldId id="462" r:id="rId15"/>
    <p:sldId id="463" r:id="rId16"/>
    <p:sldId id="369" r:id="rId17"/>
    <p:sldId id="370" r:id="rId18"/>
    <p:sldId id="372" r:id="rId19"/>
    <p:sldId id="378" r:id="rId20"/>
    <p:sldId id="432" r:id="rId21"/>
    <p:sldId id="433" r:id="rId22"/>
    <p:sldId id="434" r:id="rId23"/>
    <p:sldId id="435" r:id="rId24"/>
    <p:sldId id="437" r:id="rId25"/>
    <p:sldId id="389" r:id="rId26"/>
    <p:sldId id="445" r:id="rId27"/>
    <p:sldId id="446" r:id="rId28"/>
    <p:sldId id="447" r:id="rId29"/>
    <p:sldId id="464" r:id="rId30"/>
    <p:sldId id="469" r:id="rId31"/>
    <p:sldId id="465" r:id="rId32"/>
    <p:sldId id="400" r:id="rId33"/>
    <p:sldId id="402" r:id="rId34"/>
    <p:sldId id="403" r:id="rId35"/>
    <p:sldId id="470" r:id="rId36"/>
    <p:sldId id="471" r:id="rId37"/>
    <p:sldId id="404" r:id="rId38"/>
    <p:sldId id="405" r:id="rId39"/>
    <p:sldId id="472" r:id="rId40"/>
    <p:sldId id="473" r:id="rId41"/>
    <p:sldId id="406" r:id="rId42"/>
    <p:sldId id="407" r:id="rId43"/>
    <p:sldId id="474" r:id="rId44"/>
    <p:sldId id="475" r:id="rId45"/>
    <p:sldId id="476" r:id="rId46"/>
    <p:sldId id="410" r:id="rId47"/>
    <p:sldId id="411" r:id="rId48"/>
    <p:sldId id="480" r:id="rId49"/>
    <p:sldId id="481" r:id="rId50"/>
    <p:sldId id="482" r:id="rId51"/>
    <p:sldId id="428" r:id="rId52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702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674414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1902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3.xml"/><Relationship Id="rId7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6.xml"/><Relationship Id="rId5" Type="http://schemas.openxmlformats.org/officeDocument/2006/relationships/slide" Target="../slides/slide41.xml"/><Relationship Id="rId4" Type="http://schemas.openxmlformats.org/officeDocument/2006/relationships/slide" Target="../slides/slide3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5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6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7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63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8.xml"/><Relationship Id="rId7" Type="http://schemas.openxmlformats.org/officeDocument/2006/relationships/slide" Target="slide1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25.xml"/><Relationship Id="rId4" Type="http://schemas.openxmlformats.org/officeDocument/2006/relationships/tags" Target="../tags/tag9.xml"/><Relationship Id="rId9" Type="http://schemas.openxmlformats.org/officeDocument/2006/relationships/slide" Target="slide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__2.docx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__1.docx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__3.docx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71534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46626"/>
            <a:ext cx="8787015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专题强化十五　测量电阻的其他几种方法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430438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第九章　电路及其应用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请根据题中给定的电路且滑片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位置保持不变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给出另一种测量电阻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的简要方案。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</a:t>
            </a:r>
            <a:r>
              <a:rPr lang="en-US" altLang="zh-CN" sz="2600" i="1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35477" y="4077081"/>
                <a:ext cx="8932323" cy="15536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半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偏法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先接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调到零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记录电压值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再接到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调节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使电压表示数为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记录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的值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77" y="4077081"/>
                <a:ext cx="8932323" cy="1553695"/>
              </a:xfrm>
              <a:prstGeom prst="rect">
                <a:avLst/>
              </a:prstGeom>
              <a:blipFill rotWithShape="0">
                <a:blip r:embed="rId2"/>
                <a:stretch>
                  <a:fillRect l="-12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35477" y="1916811"/>
                <a:ext cx="8857107" cy="21538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半偏法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先接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调到零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记录电压值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再接到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调节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使电压表示数为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记录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的阻值等于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的测量值。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77" y="1916811"/>
                <a:ext cx="8857107" cy="2153859"/>
              </a:xfrm>
              <a:prstGeom prst="rect">
                <a:avLst/>
              </a:prstGeom>
              <a:blipFill rotWithShape="0">
                <a:blip r:embed="rId3"/>
                <a:stretch>
                  <a:fillRect l="-1239" r="-688" b="-2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92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1484757"/>
            <a:ext cx="2477897" cy="239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0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半偏法测电流表内阻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实验电路图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方法二　“半偏法”测电阻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pic>
        <p:nvPicPr>
          <p:cNvPr id="4" name="image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529" y="1419503"/>
            <a:ext cx="3221291" cy="23984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21735" y="2496141"/>
                <a:ext cx="8353965" cy="33570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实验步骤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按如图所示的电路图连接实验电路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断开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闭合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调节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使电流表读数等于其满偏电流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保持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闭合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调节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使电流表读数等于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然后读出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35" y="2496141"/>
                <a:ext cx="8353965" cy="3357073"/>
              </a:xfrm>
              <a:prstGeom prst="rect">
                <a:avLst/>
              </a:prstGeom>
              <a:blipFill rotWithShape="0">
                <a:blip r:embed="rId3"/>
                <a:stretch>
                  <a:fillRect l="-1313" r="-365" b="-16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实验条件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Cambria Math" panose="02040503050406030204" pitchFamily="18" charset="0"/>
                <a:ea typeface="微软雅黑" panose="020B0503020204020204" pitchFamily="34" charset="-122"/>
                <a:cs typeface="Cambria Math" panose="02040503050406030204" pitchFamily="18" charset="0"/>
              </a:rPr>
              <a:t>≫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测量结果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误差分析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当闭合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总电阻减小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总电流增大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大于原电流表的满偏电流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而此时电流表半偏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所以流经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的电流比电流表所在支路的电流大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的电阻比电流表的电阻小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而我们把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的读数当成电流表的内阻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故测得的电流表的内阻偏小。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33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半偏法测电压表内阻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实验电路图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9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785876"/>
            <a:ext cx="3240405" cy="23178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74652" y="1811908"/>
                <a:ext cx="8109551" cy="395723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实验步骤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按如图所示的电路图连接实验电路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的阻值调为零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闭合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调节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使电压表读数等于其满偏电压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保持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阻值不变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调节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使电压表读数等于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然后读出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52" y="1811908"/>
                <a:ext cx="8109551" cy="3957237"/>
              </a:xfrm>
              <a:prstGeom prst="rect">
                <a:avLst/>
              </a:prstGeom>
              <a:blipFill rotWithShape="0">
                <a:blip r:embed="rId3"/>
                <a:stretch>
                  <a:fillRect l="-1352" b="-13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274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94740" y="554451"/>
                <a:ext cx="11810444" cy="332389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实验条件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Cambria Math" panose="02040503050406030204" pitchFamily="18" charset="0"/>
                    <a:ea typeface="微软雅黑" panose="020B0503020204020204" pitchFamily="34" charset="-122"/>
                    <a:cs typeface="Cambria Math" panose="02040503050406030204" pitchFamily="18" charset="0"/>
                  </a:rPr>
                  <a:t>≪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测量结果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误差分析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的阻值由零逐渐增大时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与电压表两端的电压也将逐渐增大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因此电压表读数等于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两端的电压大于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从而造成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的测量值偏大。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554451"/>
                <a:ext cx="11810444" cy="3323899"/>
              </a:xfrm>
              <a:prstGeom prst="rect">
                <a:avLst/>
              </a:prstGeom>
              <a:blipFill rotWithShape="0">
                <a:blip r:embed="rId2"/>
                <a:stretch>
                  <a:fillRect l="-671" b="-3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61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同学欲测量量程为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 mA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的毫安表内阻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内阻大约为几欧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可供选择的器材有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Ω);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1 000 Ω);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10 000 Ω);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999.9 Ω);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E.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内阻不计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开关、导线若干。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1484757"/>
            <a:ext cx="3456432" cy="329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3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06615" y="620649"/>
            <a:ext cx="7475285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利用如图所示的电路图进行实验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实验步骤如下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将电阻箱阻值调为最大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滑动变阻器的滑片移到最大阻值位置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调节滑动变阻器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使毫安表满偏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保持滑动变阻器的滑片位置不动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调节电阻箱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使毫安表半偏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电阻箱的阻值为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2.4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image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836676"/>
            <a:ext cx="3456432" cy="329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4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回答下列问题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图中的滑动变阻器应选用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前滑动变阻器的滑片应移到最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右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2511637"/>
            <a:ext cx="3456432" cy="32936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50233" y="5360543"/>
            <a:ext cx="217078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73450" y="2374678"/>
                <a:ext cx="7802150" cy="3020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为使得毫安表满偏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Ω=750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可知题图中的滑动变阻器应选用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前滑动变阻器的滑片应移到阻值最大的位置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即最左端。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50" y="2374678"/>
                <a:ext cx="7802150" cy="3020955"/>
              </a:xfrm>
              <a:prstGeom prst="rect">
                <a:avLst/>
              </a:prstGeom>
              <a:blipFill rotWithShape="0">
                <a:blip r:embed="rId3"/>
                <a:stretch>
                  <a:fillRect l="-1406" b="-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786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41626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该毫安表内阻的测量值为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该测量值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真实值。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1484757"/>
            <a:ext cx="3456432" cy="32936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24377" y="5424170"/>
            <a:ext cx="260680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小于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22777" y="1789684"/>
                <a:ext cx="7751223" cy="3620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该毫安表内阻的测量值等于电阻箱电阻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闭合后总电阻减小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则总电流变大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当毫安表示数为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通过电阻箱的电流大于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则电阻箱阻值小于毫安表内阻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则该测量值小于真实值。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77" y="1789684"/>
                <a:ext cx="7751223" cy="3620991"/>
              </a:xfrm>
              <a:prstGeom prst="rect">
                <a:avLst/>
              </a:prstGeom>
              <a:blipFill rotWithShape="0">
                <a:blip r:embed="rId3"/>
                <a:stretch>
                  <a:fillRect l="-1415" r="-708" b="-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585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先让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掷向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使电表指针指在适当位置读出电表示数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掷向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使电表的读数仍为原来记录的读数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的读数等于待测电阻的阻值。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方法三　“替代法”测电阻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pic>
        <p:nvPicPr>
          <p:cNvPr id="4" name="image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3429000"/>
            <a:ext cx="6603891" cy="268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580084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理解差值法、半偏法、等效替代法、电桥法等测电阻的方法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会利用电学实验知识探究实验设计。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245981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为了测定电阻的阻值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实验室提供下列器材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待测电阻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Ω)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、滑动变阻器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Ω)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、滑动变阻器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Ω)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、电阻箱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9 999.9 Ω)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、理想电流表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 mA)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、直流电源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、导线、开关若干。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同学设计如图甲所示的电路进行实验。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255" y="3212973"/>
            <a:ext cx="5993345" cy="28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0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请在图乙中用笔画线代替导线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完成实物电路的连接。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63" y="1484757"/>
            <a:ext cx="5993345" cy="28441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05826" y="5760881"/>
            <a:ext cx="252344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6920" y="1373957"/>
            <a:ext cx="5538932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题图甲连接实物图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9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58" y="2748624"/>
            <a:ext cx="4104513" cy="299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滑动变阻器应选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63" y="1484757"/>
            <a:ext cx="5993345" cy="28441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24377" y="3975481"/>
            <a:ext cx="150393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3577" y="1431564"/>
            <a:ext cx="5035393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该同学采用了分压电路及等效替代法测电阻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采用分压电路时为便于实验调节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滑动变阻器应选最大阻值较小的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故选择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66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实验操作时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先将滑动变阻器的滑片移到最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右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再接通开关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调节滑动变阻器使电流表指针偏转至某一位置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并记下电流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63" y="2097024"/>
            <a:ext cx="5993345" cy="28441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37192" y="4483735"/>
            <a:ext cx="152317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8050" y="2533387"/>
            <a:ext cx="5538932" cy="18928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为保护电流表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应使并联部分电压从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开始变化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滑片应处于最左端。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4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740" y="554451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保持滑动变阻器的滑片位置不变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调节电阻箱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阻值使得电流表读数为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的读数即为待测电阻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63" y="2097024"/>
            <a:ext cx="5993345" cy="28441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86277" y="3861054"/>
            <a:ext cx="141096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0877" y="1916811"/>
            <a:ext cx="4577630" cy="18925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由于实验采用了等效替代法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必须满足两次电流表的示数相同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9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操作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实验中调节电阻箱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使灵敏电流计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电路可以等效为如图乙所示。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方法四　“电桥法”测电阻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pic>
        <p:nvPicPr>
          <p:cNvPr id="4" name="image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2754820"/>
            <a:ext cx="4783581" cy="22879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389477" y="2573110"/>
                <a:ext cx="6092825" cy="31685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根据欧姆定律有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由以上两式解得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这就是电桥平衡的条件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由该平衡条件可求出被测电阻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的阻值。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77" y="2573110"/>
                <a:ext cx="6092825" cy="3168560"/>
              </a:xfrm>
              <a:prstGeom prst="rect">
                <a:avLst/>
              </a:prstGeom>
              <a:blipFill rotWithShape="0">
                <a:blip r:embed="rId3"/>
                <a:stretch>
                  <a:fillRect l="-1802" b="-17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安徽芜湖模拟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实验小组的同学在实验室测量某电阻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根据实验室提供的器材设计了如图甲所示的电路图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为灵敏电流计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为电流表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为电阻箱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为滑动变阻器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为定值电阻。请完成下列问题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39" y="3645027"/>
            <a:ext cx="2413644" cy="2344195"/>
          </a:xfrm>
          <a:prstGeom prst="rect">
            <a:avLst/>
          </a:prstGeom>
        </p:spPr>
      </p:pic>
      <p:pic>
        <p:nvPicPr>
          <p:cNvPr id="4" name="image1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2567338"/>
            <a:ext cx="4968621" cy="394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1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8529385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请按照图甲的电路图用笔画线代替导线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完成图乙的实物连线。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95796"/>
            <a:ext cx="2098821" cy="2038431"/>
          </a:xfrm>
          <a:prstGeom prst="rect">
            <a:avLst/>
          </a:prstGeom>
        </p:spPr>
      </p:pic>
      <p:pic>
        <p:nvPicPr>
          <p:cNvPr id="4" name="image1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19" y="2834072"/>
            <a:ext cx="4320540" cy="342952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2477" y="5760881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4719" y="1878711"/>
            <a:ext cx="454002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实物图连接如图所示。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2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47" y="2809307"/>
            <a:ext cx="4216019" cy="304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34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42600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实验操作如下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连接好器材后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将滑动变阻器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的滑片和滑动变阻器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的滑片调至适当位置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逐渐增大输出电压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并反复调节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使灵敏电流计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的示数为零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记录电流表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和电流表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电阻箱的示数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④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实验完毕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整理器材。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15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实验中反复调节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使灵敏电流计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的示数为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的目的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3450" y="4509135"/>
            <a:ext cx="6092825" cy="6239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5477" y="2564892"/>
            <a:ext cx="6989223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实验中反复调节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使灵敏电流计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的示数为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目的是使电阻箱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和待测电阻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两端电压相等。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95796"/>
            <a:ext cx="2098821" cy="2038431"/>
          </a:xfrm>
          <a:prstGeom prst="rect">
            <a:avLst/>
          </a:prstGeom>
        </p:spPr>
      </p:pic>
      <p:pic>
        <p:nvPicPr>
          <p:cNvPr id="8" name="image1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19" y="2834072"/>
            <a:ext cx="4320540" cy="342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8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4785397" y="2132838"/>
            <a:ext cx="1995410" cy="907941"/>
            <a:chOff x="4784744" y="2133099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672226" y="2294802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方法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784744" y="2133099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31392" y="3631379"/>
            <a:ext cx="3743321" cy="899904"/>
            <a:chOff x="5731636" y="3632053"/>
            <a:chExt cx="3743834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38193" y="3728911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31636" y="3632053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待测电阻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35477" y="2996946"/>
                <a:ext cx="6092825" cy="102797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77" y="2996946"/>
                <a:ext cx="6092825" cy="1027974"/>
              </a:xfrm>
              <a:prstGeom prst="rect">
                <a:avLst/>
              </a:prstGeom>
              <a:blipFill rotWithShape="0">
                <a:blip r:embed="rId2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35477" y="1446657"/>
                <a:ext cx="6989223" cy="15501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77" y="1446657"/>
                <a:ext cx="6989223" cy="1550168"/>
              </a:xfrm>
              <a:prstGeom prst="rect">
                <a:avLst/>
              </a:prstGeom>
              <a:blipFill rotWithShape="0">
                <a:blip r:embed="rId3"/>
                <a:stretch>
                  <a:fillRect l="-1569" b="-3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00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836676"/>
            <a:ext cx="2098821" cy="2038431"/>
          </a:xfrm>
          <a:prstGeom prst="rect">
            <a:avLst/>
          </a:prstGeom>
        </p:spPr>
      </p:pic>
      <p:pic>
        <p:nvPicPr>
          <p:cNvPr id="8" name="image101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19" y="2780919"/>
            <a:ext cx="4320540" cy="342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7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由于电流表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的内阻不为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对测量结果的影响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是测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量值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真实值。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0877" y="3948432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0877" y="2005838"/>
            <a:ext cx="7065423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的内阻相当于改变了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只要灵敏电流计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的示数为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始终成立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的内阻不影响测量结果。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836676"/>
            <a:ext cx="2098821" cy="2038431"/>
          </a:xfrm>
          <a:prstGeom prst="rect">
            <a:avLst/>
          </a:prstGeom>
        </p:spPr>
      </p:pic>
      <p:pic>
        <p:nvPicPr>
          <p:cNvPr id="8" name="image1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19" y="2780919"/>
            <a:ext cx="4320540" cy="342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2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94740" y="620649"/>
            <a:ext cx="11810444" cy="55245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云南昭通高三月考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要精确测量电压表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实验室提供了以下器材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测电压表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2.50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2 000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3.00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3 000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500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5 000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变阻器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阻值范围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额定电流为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A)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、导线若干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实验小组设计的电路如图甲所示。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10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541" y="1942211"/>
            <a:ext cx="4449446" cy="17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55245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请回答以下问题。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两点间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需要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不需要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用导线连接。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图中虚线框内的定值电阻应为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测量中电压表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则电压表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的内阻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用题中给出的字母表示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为使测量值精确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通过调节滑动变阻器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多组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为纵坐标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为横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坐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描点画出的图像如图乙所示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由此可得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的内阻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541" y="3212973"/>
            <a:ext cx="4449446" cy="17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399100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需要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(4)2 083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因滑动变阻器的最大阻值比两电压表内阻小很多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若采用限流接法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调节范围会很小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故采用分压接法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两点间需要用导线连接。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虚线框中的定值电阻若为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即使满偏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中的偏角也会非常小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测量不精确。虚线框中的定值电阻若为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两电压表可同时偏角较大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测量结果都很精确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因此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虚线框内的定值电阻应为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3991005"/>
              </a:xfrm>
              <a:prstGeom prst="rect">
                <a:avLst/>
              </a:prstGeom>
              <a:blipFill rotWithShape="0">
                <a:blip r:embed="rId2"/>
                <a:stretch>
                  <a:fillRect l="-671" r="-877" b="-24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541" y="4077081"/>
            <a:ext cx="4449446" cy="17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9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25470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𝐕𝟏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可知题图乙中图像的斜率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=1.24=1+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083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2547020"/>
              </a:xfrm>
              <a:prstGeom prst="rect">
                <a:avLst/>
              </a:prstGeom>
              <a:blipFill rotWithShape="0">
                <a:blip r:embed="rId2"/>
                <a:stretch>
                  <a:fillRect l="-671"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541" y="2780919"/>
            <a:ext cx="4449446" cy="17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0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9665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新课标卷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,10)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用伏安法可以研究电学元件的伏安特性。阻值不随电流、电压变化的元件称为线性电阻元件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否则称为非线性电阻元件。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69891" y="1874896"/>
                <a:ext cx="11658044" cy="29772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利用伏安法测量某元件的电阻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电流表和电压表的示数分别记为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。若将电流表内接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元件两端的电压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元件的电阻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若将电流表外接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流过元件的电流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元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件的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均选填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小于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大于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91" y="1874896"/>
                <a:ext cx="11658044" cy="2977266"/>
              </a:xfrm>
              <a:prstGeom prst="rect">
                <a:avLst/>
              </a:prstGeom>
              <a:blipFill rotWithShape="0">
                <a:blip r:embed="rId2"/>
                <a:stretch>
                  <a:fillRect l="-680" r="-105" b="-36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1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3592676"/>
            <a:ext cx="5113591" cy="249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是某实验小组用电流表内接法测得的某元件的伏安特性曲线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由图可知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所测元件是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非线性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电阻元件。随着电流的增加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元件的电阻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、电流表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内阻未知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以及一个用作保护电阻的定值电阻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阻值未知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的阻值。将图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中的器材符号的连线补充完整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完成实验电路原理图。按完整的实验电路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某次测量中电流表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别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3592676"/>
            <a:ext cx="5113591" cy="249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85906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大于　大于　大于　小于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非线性　减小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见解析图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若将电流表内接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电流表与元件串联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电流表的示数为流过元件的真实电流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而电压表测量的是电流表和元件两端的总电压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大于元件两端的电压。根据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偏大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为真实值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大于元件的电阻。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若将电流表外接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电压表与元件并联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电压表的示数为元件两端的真实电压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而电流表测量的是通过电压表和元件的总电流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大于流过元件的电流。根据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为真实值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偏大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小于元件的电阻。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859063"/>
              </a:xfrm>
              <a:prstGeom prst="rect">
                <a:avLst/>
              </a:prstGeom>
              <a:blipFill rotWithShape="0">
                <a:blip r:embed="rId2"/>
                <a:stretch>
                  <a:fillRect l="-671" r="-4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3592676"/>
            <a:ext cx="5113591" cy="249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67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方法二　“半偏法”测电阻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方法一　“差值法”测电阻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方法三　“替代法”测电阻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7" name="圆角矩形 16">
            <a:hlinkClick r:id="rId10" action="ppaction://hlinksldjump"/>
          </p:cNvPr>
          <p:cNvSpPr/>
          <p:nvPr/>
        </p:nvSpPr>
        <p:spPr>
          <a:xfrm>
            <a:off x="4311846" y="4586805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方法四　“电桥法”测电阻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261659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5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根据线性元件与非线性元件的定义结合题图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(a)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所测元件是非线性电阻元件。</a:t>
                </a:r>
                <a:endParaRPr lang="zh-CN" altLang="zh-CN" sz="25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5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在伏安特性曲线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上某点与原点连线的斜率的倒数表示电阻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随着电流的增加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曲线某点与原点连线的斜率逐渐增大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其倒数逐渐减小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所以元件的电阻减小。</a:t>
                </a:r>
                <a:endParaRPr lang="zh-CN" altLang="zh-CN" sz="25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将电流表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5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并联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再与电流表</a:t>
                </a:r>
                <a:r>
                  <a:rPr lang="en-US" altLang="zh-CN" sz="25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、定值电阻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串联接入电路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电路图如图所示</a:t>
                </a:r>
                <a:endParaRPr lang="zh-CN" altLang="zh-CN" sz="25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2616590"/>
              </a:xfrm>
              <a:prstGeom prst="rect">
                <a:avLst/>
              </a:prstGeom>
              <a:blipFill rotWithShape="0">
                <a:blip r:embed="rId2"/>
                <a:stretch>
                  <a:fillRect l="-568" r="-1342" b="-37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3429000"/>
            <a:ext cx="2573210" cy="2573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80308" y="3212973"/>
                <a:ext cx="6092825" cy="149425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根据并联电路电压相等有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5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5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5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endParaRPr lang="zh-CN" altLang="zh-CN" sz="25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5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5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5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5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5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5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5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25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08" y="3212973"/>
                <a:ext cx="6092825" cy="1494255"/>
              </a:xfrm>
              <a:prstGeom prst="rect">
                <a:avLst/>
              </a:prstGeom>
              <a:blipFill rotWithShape="0">
                <a:blip r:embed="rId4"/>
                <a:stretch>
                  <a:fillRect l="-17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927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9665"/>
            <a:ext cx="11810444" cy="42600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湖南长沙模拟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某同学为了测量电压表的内阻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实验室提供了下列实验器材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300 mV,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9 999.9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变阻器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Ω,1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A)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 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=1 300 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根据实验器材设计了如图甲所示电路图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定值电阻应选择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1484757"/>
            <a:ext cx="4752594" cy="325171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35477" y="1702441"/>
            <a:ext cx="6092825" cy="429348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先调节滑动变阻器滑片至左端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电阻箱接入电路阻值为零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调节滑动变阻器使电压表满偏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保持滑动变阻器滑片不动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再调节电阻箱阻值为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时电压表半偏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则电压表的内阻为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用此方法测出的电压表内阻比实际值偏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6" y="550673"/>
            <a:ext cx="6636672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之后将此电压表改装成量程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并用标准表进行校对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实验电路如图乙所示。校准过程中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改装表示数总是略大于标准表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则应该将电阻箱阻值调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若改装表的表头读数为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300 mV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标准电压表的读数为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1.8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此时电阻箱示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数为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000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为了消除误差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则电阻箱接入阻值应为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836676"/>
            <a:ext cx="4752594" cy="325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2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56660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大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7 200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滑动变阻器的总电阻为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当选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用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滑动变阻器部分的电压过小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选用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滑动变阻器部分的电压合适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因此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定值电阻应选择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由于滑动变阻器阻值较小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可以控制电压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表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电阻箱两端总电压近似不变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电压表的示数半偏时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电阻箱示数即等于电压表的内阻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故电压表内阻为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电阻箱接入电路后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电阻箱和电压表两端电压增大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当电压表的示数半偏时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电阻箱分担的电压大于半偏的电压值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因此电阻箱的电阻大于电压表的内阻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故测量值偏大。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646049"/>
            <a:ext cx="4752594" cy="325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3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470921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改装表的示数偏大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即电压表分担的电压过大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根据串联分压原则应适当将电阻箱阻值调大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设消除误差后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电阻箱接入电路的电阻为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此时电路中的电流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A=3.75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电压表的实际电阻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Ω=800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根据电表改装原理有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𝟖𝟎𝟎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4709214"/>
              </a:xfrm>
              <a:prstGeom prst="rect">
                <a:avLst/>
              </a:prstGeom>
              <a:blipFill rotWithShape="0">
                <a:blip r:embed="rId2"/>
                <a:stretch>
                  <a:fillRect l="-671" r="-206" b="-19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2121531"/>
            <a:ext cx="4752594" cy="325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2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甘肃卷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某兴趣小组设计测量电阻阻值的实验方案。可用器材有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电池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V)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0.3 A,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Ω),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 Ω),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待测电阻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单刀双掷开关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导线若干。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1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2564892"/>
            <a:ext cx="4968621" cy="353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首先设计如图甲所示的电路。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要求用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选择电流表内、外接电路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请在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中补充连线将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端接入电路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滑动变阻器的滑片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置于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观察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两种情况下电压表的示数有变化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流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表的示数基本不变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因此测量电阻时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应该接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836676"/>
            <a:ext cx="4968621" cy="353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为了消除上述实验中电表引起的误差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该小组又设计了如图乙所示的电路。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114" y="1433956"/>
            <a:ext cx="4968621" cy="345958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23062" y="1281557"/>
            <a:ext cx="6702108" cy="25225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请在乙图中补充连线将电压表接入电路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电压表、电流表的读数分别为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。则待测电阻阻值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49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550673"/>
                <a:ext cx="11810444" cy="159284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 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(a)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  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实物连接图如图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(a)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50673"/>
                <a:ext cx="11810444" cy="1592848"/>
              </a:xfrm>
              <a:prstGeom prst="rect">
                <a:avLst/>
              </a:prstGeom>
              <a:blipFill rotWithShape="0">
                <a:blip r:embed="rId2"/>
                <a:stretch>
                  <a:fillRect l="-671" b="-76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1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923" y="1840611"/>
            <a:ext cx="5150231" cy="352377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9950" y="2169585"/>
            <a:ext cx="6092825" cy="389484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根据滑动变阻器的限流式接法知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应置于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使连入电路中的阻值最大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保护电路的安全。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闭合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将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分别接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观察到这两种情况下电压表的示数有变化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电流表的示数基本不变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说明电流表分压明显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为减小实验误差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应采用电流表外接法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因此测量电阻时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应该接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55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电流表差值法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安安法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方法一　“差值法”测电阻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pic>
        <p:nvPicPr>
          <p:cNvPr id="4" name="image8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465082"/>
            <a:ext cx="2683192" cy="2947113"/>
          </a:xfrm>
          <a:prstGeom prst="rect">
            <a:avLst/>
          </a:prstGeom>
        </p:spPr>
      </p:pic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9129962"/>
              </p:ext>
            </p:extLst>
          </p:nvPr>
        </p:nvGraphicFramePr>
        <p:xfrm>
          <a:off x="406400" y="2108200"/>
          <a:ext cx="7975802" cy="169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文档" r:id="rId4" imgW="7975802" imgH="1695050" progId="Word.Document.12">
                  <p:embed/>
                </p:oleObj>
              </mc:Choice>
              <mc:Fallback>
                <p:oleObj name="文档" r:id="rId4" imgW="7975802" imgH="16950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6400" y="2108200"/>
                        <a:ext cx="7975802" cy="1695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9442715"/>
              </p:ext>
            </p:extLst>
          </p:nvPr>
        </p:nvGraphicFramePr>
        <p:xfrm>
          <a:off x="433388" y="3673030"/>
          <a:ext cx="11325225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文档" r:id="rId6" imgW="11325824" imgH="1826669" progId="Word.Document.12">
                  <p:embed/>
                </p:oleObj>
              </mc:Choice>
              <mc:Fallback>
                <p:oleObj name="文档" r:id="rId6" imgW="11325824" imgH="18266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3388" y="3673030"/>
                        <a:ext cx="11325225" cy="1827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550673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实物连接图如图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1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436" y="537973"/>
            <a:ext cx="5150231" cy="36728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22650" y="1215387"/>
                <a:ext cx="7522749" cy="47070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根据电路分析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当闭合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电压表、电流表的读数分别为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由欧姆定律知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电压表、电流表的读数分别为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可得待测电阻阻值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50" y="1215387"/>
                <a:ext cx="7522749" cy="4707058"/>
              </a:xfrm>
              <a:prstGeom prst="rect">
                <a:avLst/>
              </a:prstGeom>
              <a:blipFill rotWithShape="0">
                <a:blip r:embed="rId3"/>
                <a:stretch>
                  <a:fillRect l="-1459" r="-9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050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电压表差值法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伏伏法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8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36675"/>
            <a:ext cx="2592324" cy="2504139"/>
          </a:xfrm>
          <a:prstGeom prst="rect">
            <a:avLst/>
          </a:prstGeom>
        </p:spPr>
      </p:pic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953343"/>
              </p:ext>
            </p:extLst>
          </p:nvPr>
        </p:nvGraphicFramePr>
        <p:xfrm>
          <a:off x="393700" y="1446657"/>
          <a:ext cx="8010715" cy="3581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文档" r:id="rId4" imgW="8010715" imgH="3581871" progId="Word.Document.12">
                  <p:embed/>
                </p:oleObj>
              </mc:Choice>
              <mc:Fallback>
                <p:oleObj name="文档" r:id="rId4" imgW="8010715" imgH="358187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3700" y="1446657"/>
                        <a:ext cx="8010715" cy="35818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浙江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月选考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,14-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Ⅲ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某同学研究半导体热敏电阻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其室温电阻约为几百欧姆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的阻值随温度变化的规律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设计了如图所示电路。器材有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(4.5 V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V,50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A: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Ω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B: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Ω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99 999.9 Ω),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开关、导线若干。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3212973"/>
            <a:ext cx="3024378" cy="292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1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两端电压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在实验过程中基本不变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滑动变阻器选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5477" y="5462143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0077" y="1827911"/>
            <a:ext cx="85513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滑动变阻器采用分压式接法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左侧与测量电路并联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整体与右侧部分串联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间电压为并联部分所分到的电压。要想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间电压几乎不变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则测量电路阻值变化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温度变化引起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并联部分等效电阻应几乎不变。测量电路的阻值大概在几百欧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根据电阻并联的规律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应选择阻值变化范围小的变阻器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9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957" y="1484757"/>
            <a:ext cx="3024378" cy="292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8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618407"/>
            <a:ext cx="9661050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正确连线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实验操作如下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滑动变阻器滑片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移到最左端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电阻箱调至合适阻值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合上开关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切换到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调节滑片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使电压表示数为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=2.50 V;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再将开关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切换到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电阻箱调至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=200.0 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记录电压表示数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=1.40 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、调温箱温度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=20 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℃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。则温度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Ω(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、滑片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位置和开关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状态不变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升高调温箱温度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记录调温箱温度和相应电压表示数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得到不同温度下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5477" y="5208016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157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35477" y="3606800"/>
                <a:ext cx="11612023" cy="15178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切换到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电压表测得分压电压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。切换至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串联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电压表测量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两端电压即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=1.40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。根据分压公式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𝐭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77" y="3606800"/>
                <a:ext cx="11612023" cy="1517851"/>
              </a:xfrm>
              <a:prstGeom prst="rect">
                <a:avLst/>
              </a:prstGeom>
              <a:blipFill rotWithShape="0">
                <a:blip r:embed="rId2"/>
                <a:stretch>
                  <a:fillRect l="-945" t="-4819" b="-88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9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462" y="898390"/>
            <a:ext cx="2477897" cy="239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4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1986</Words>
  <Application>Microsoft Office PowerPoint</Application>
  <PresentationFormat>自定义</PresentationFormat>
  <Paragraphs>204</Paragraphs>
  <Slides>51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64" baseType="lpstr">
      <vt:lpstr>等线</vt:lpstr>
      <vt:lpstr>方正黑体_GBK</vt:lpstr>
      <vt:lpstr>黑体</vt:lpstr>
      <vt:lpstr>宋体</vt:lpstr>
      <vt:lpstr>微软雅黑</vt:lpstr>
      <vt:lpstr>Arial</vt:lpstr>
      <vt:lpstr>Calibri</vt:lpstr>
      <vt:lpstr>Cambria</vt:lpstr>
      <vt:lpstr>Cambria Math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58</cp:revision>
  <dcterms:created xsi:type="dcterms:W3CDTF">2024-01-15T03:14:15Z</dcterms:created>
  <dcterms:modified xsi:type="dcterms:W3CDTF">2026-03-10T09:05:35Z</dcterms:modified>
</cp:coreProperties>
</file>