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5" r:id="rId8"/>
    <p:sldId id="356" r:id="rId9"/>
    <p:sldId id="492" r:id="rId10"/>
    <p:sldId id="357" r:id="rId11"/>
    <p:sldId id="490" r:id="rId12"/>
    <p:sldId id="491" r:id="rId13"/>
    <p:sldId id="430" r:id="rId14"/>
    <p:sldId id="431" r:id="rId15"/>
    <p:sldId id="432" r:id="rId16"/>
    <p:sldId id="433" r:id="rId17"/>
    <p:sldId id="367" r:id="rId18"/>
    <p:sldId id="437" r:id="rId19"/>
    <p:sldId id="493" r:id="rId20"/>
    <p:sldId id="494" r:id="rId21"/>
    <p:sldId id="498" r:id="rId22"/>
    <p:sldId id="495" r:id="rId23"/>
    <p:sldId id="438" r:id="rId24"/>
    <p:sldId id="439" r:id="rId25"/>
    <p:sldId id="440" r:id="rId26"/>
    <p:sldId id="441" r:id="rId27"/>
    <p:sldId id="400" r:id="rId28"/>
    <p:sldId id="402" r:id="rId29"/>
    <p:sldId id="403" r:id="rId30"/>
    <p:sldId id="499" r:id="rId31"/>
    <p:sldId id="500" r:id="rId32"/>
    <p:sldId id="404" r:id="rId33"/>
    <p:sldId id="405" r:id="rId34"/>
    <p:sldId id="501" r:id="rId35"/>
    <p:sldId id="503" r:id="rId36"/>
    <p:sldId id="502" r:id="rId37"/>
    <p:sldId id="408" r:id="rId38"/>
    <p:sldId id="409" r:id="rId39"/>
    <p:sldId id="506" r:id="rId40"/>
    <p:sldId id="507" r:id="rId41"/>
    <p:sldId id="508" r:id="rId42"/>
    <p:sldId id="428" r:id="rId43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.xml"/><Relationship Id="rId5" Type="http://schemas.openxmlformats.org/officeDocument/2006/relationships/slide" Target="../slides/slide37.xml"/><Relationship Id="rId4" Type="http://schemas.openxmlformats.org/officeDocument/2006/relationships/slide" Target="../slides/slide3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6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12.xml"/><Relationship Id="rId7" Type="http://schemas.openxmlformats.org/officeDocument/2006/relationships/slide" Target="slide1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6889059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实验十二　测量金属丝的电阻率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430438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第九章　电路及其应用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该小组采用限流电路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则图甲中电流表的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接线柱应与滑动变阻器的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接线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柱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相连。闭合开关前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滑动变阻器滑片应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置于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850" y="2539673"/>
            <a:ext cx="6100350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由于滑动变阻器采用限流式接法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应将其串联接在电路上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则采用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一上一下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原则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即电流表的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接线柱应与滑动变阻器的接线柱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相连。为了保护电路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闭合开关前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滑动变阻器滑片应在最大阻值处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即最左端。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162" y="2348865"/>
            <a:ext cx="5462655" cy="259232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242786" y="5592770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调节滑动变阻器使电流表指针恰好指到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15.0 mA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刻度处。断开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保持滑动变阻器滑片位置不变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旋转电阻箱旋钮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使电流表指针仍指到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15.0 mA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此时电阻箱面板如图乙所示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则该合金丝的电阻率为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Ω·m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π=3.14,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32015" y="3098673"/>
                <a:ext cx="5951285" cy="29557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该合金丝的电阻为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由电阻定律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及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=70.00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cm-20.00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50.00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≈1.3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5" y="3098673"/>
                <a:ext cx="5951285" cy="2955721"/>
              </a:xfrm>
              <a:prstGeom prst="rect">
                <a:avLst/>
              </a:prstGeom>
              <a:blipFill rotWithShape="0">
                <a:blip r:embed="rId2"/>
                <a:stretch>
                  <a:fillRect l="-1332" r="-4611" b="-14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04" y="2801603"/>
            <a:ext cx="5462655" cy="259232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86277" y="5907431"/>
            <a:ext cx="6702108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1.3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-6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36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为减小实验误差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可采用的做法有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有多个正确选项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换用内阻更小的电源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换用内阻更小的电流表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换用阻值范围为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99.99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的电阻箱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多次测量该合金丝不同区间等长度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样品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再求平均值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97250" y="4199870"/>
                <a:ext cx="11658044" cy="196115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为了减小实验误差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可减小测合金丝电阻时的误差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采用的做法有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选择更精确的电阻箱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即可换用阻值范围为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99.99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的电阻箱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多次测量该合金丝不同区间等长度样品的电阻率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再求平均值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实验中电源的内阻和电流表的内阻均不影响合金丝电阻的测量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0" y="4199870"/>
                <a:ext cx="11658044" cy="1961154"/>
              </a:xfrm>
              <a:prstGeom prst="rect">
                <a:avLst/>
              </a:prstGeom>
              <a:blipFill rotWithShape="0">
                <a:blip r:embed="rId2"/>
                <a:stretch>
                  <a:fillRect l="-680" r="-157" b="-5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162" y="1484757"/>
            <a:ext cx="5462655" cy="259232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60750" y="5983224"/>
            <a:ext cx="6092825" cy="6239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6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476019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云南楚雄一中月考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学习小组要测量一电阻丝的电阻率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已知其长度为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粗测该电阻丝的阻值约为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。实验提供的器材如下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mA,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mA,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=520 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3.0 V)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和导线若干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95" y="2132838"/>
            <a:ext cx="3934937" cy="37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5724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用螺旋测微器测量该电阻丝的直径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示数如图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其直径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为了调节方便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测量准确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并能在实验中获得尽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大的电压调节范围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滑动变阻器应选用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器材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前的字母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并在图乙方框中画出测量电路图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上标注仪器的符号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实验中根据两电表读数作出如图丙所示的图像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则所测该电阻丝的电阻率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研究实验误差时发现实验所用定值电阻的阻值比标称值小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则电阻率的测量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122" y="785876"/>
            <a:ext cx="3934937" cy="37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47583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(1)0.550(0.549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0.551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均可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见解析图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偏大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螺旋测微器测量该电阻丝的直径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读数为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mm+5.0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mm=0.550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滑动变阻器要接成分压电路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则应该选择阻值较小的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已知内阻的电流表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与定值电阻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改装成量程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A2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的电压表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因改装后的电压表内阻已知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采用电流表外接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电路图如图所示。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4758394"/>
              </a:xfrm>
              <a:prstGeom prst="rect">
                <a:avLst/>
              </a:prstGeom>
              <a:blipFill rotWithShape="0">
                <a:blip r:embed="rId2"/>
                <a:stretch>
                  <a:fillRect l="-680" b="-6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2780919"/>
            <a:ext cx="2808351" cy="297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836676"/>
                <a:ext cx="11658044" cy="525077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由电路特点可知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研究实验误差时发现实验所用定值电阻的阻值比标称值小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则待测电阻上的电压测量值偏大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电阻测量值偏大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电阻率的测量值将偏大。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5250772"/>
              </a:xfrm>
              <a:prstGeom prst="rect">
                <a:avLst/>
              </a:prstGeom>
              <a:blipFill rotWithShape="0">
                <a:blip r:embed="rId2"/>
                <a:stretch>
                  <a:fillRect l="-680" t="-348" r="-366" b="-16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创新拓展实验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358138"/>
            <a:ext cx="11810444" cy="494023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江西新余一模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工业上经常用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电导仪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来测定液体的电阻率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其中一个关键部件如图甲所示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两片金属放到液体中形成一个电容器形状的液体电阻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中间的液体即电阻的有效部分。小明想测量某导电溶液的电阻率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在一透明塑料长方体容器内部左右两侧正对插入与容器等宽、与导电溶液等高的电极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两电极的正对面积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电极电阻不计。实验提供的器材如下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Ω,1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A);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电池组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=12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单掷开关一个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238373"/>
            <a:ext cx="3013502" cy="28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小明先用电阻表粗测溶液电阻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选择电阻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挡后测量结果如图乙所示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粗略测量电阻为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2815" y="2057668"/>
            <a:ext cx="7411785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小明先用电阻表粗测溶液电阻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选择电阻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挡后测量结果如题图乙所示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粗略测量电阻为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Ω=5.0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1472056"/>
            <a:ext cx="4024059" cy="368414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87877" y="4077081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5.0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为了准确测量溶液电阻阻值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需测量多组电压表、电流表数据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请用笔画线代替导线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将图丙的实物电路补充完整。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22650" y="1963016"/>
                <a:ext cx="11637550" cy="14501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为了准确测量其阻值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并测量多组数据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滑动变阻器应采用分压式接法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所以应该选择电流表内接法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因此实物电路连线如图所示。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50" y="1963016"/>
                <a:ext cx="11637550" cy="1450116"/>
              </a:xfrm>
              <a:prstGeom prst="rect">
                <a:avLst/>
              </a:prstGeom>
              <a:blipFill rotWithShape="0">
                <a:blip r:embed="rId2"/>
                <a:stretch>
                  <a:fillRect l="-681" b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262477" y="5829425"/>
            <a:ext cx="6092825" cy="6239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33" y="3515748"/>
            <a:ext cx="2357183" cy="228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3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熟悉测量金属丝电阻率的原理及注意事项。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掌握金属丝电阻率测量的电路图、数据处理方法及误差分析。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仅改变两电极间距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测得多组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计算出对应的电阻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根据表格中的数据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描绘出如图丁所示的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由图像可得该导电溶液的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电阻率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Ω·m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176553"/>
              </p:ext>
            </p:extLst>
          </p:nvPr>
        </p:nvGraphicFramePr>
        <p:xfrm>
          <a:off x="7391368" y="2043811"/>
          <a:ext cx="4176871" cy="3741420"/>
        </p:xfrm>
        <a:graphic>
          <a:graphicData uri="http://schemas.openxmlformats.org/drawingml/2006/table">
            <a:tbl>
              <a:tblPr firstRow="1" firstCol="1" bandRow="1"/>
              <a:tblGrid>
                <a:gridCol w="2232628"/>
                <a:gridCol w="1944243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d/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cm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R/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600" b="1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6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Ω)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0.8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1.7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2.4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36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2.9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46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3.6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image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2564892"/>
            <a:ext cx="3456432" cy="353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7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描绘出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图像如图所示。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5977" y="4089781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解析图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400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1164029"/>
            <a:ext cx="3997642" cy="3610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25977" y="1522857"/>
                <a:ext cx="6092825" cy="252370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结合图像可得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解得该导电溶液的电阻率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77" y="1522857"/>
                <a:ext cx="6092825" cy="2523704"/>
              </a:xfrm>
              <a:prstGeom prst="rect">
                <a:avLst/>
              </a:prstGeom>
              <a:blipFill rotWithShape="0">
                <a:blip r:embed="rId3"/>
                <a:stretch>
                  <a:fillRect l="-1800" b="-24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66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小明在实验中未考虑电表内阻的影响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从原理看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他用图像法计算出的电阻率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实际值。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32015" y="2018411"/>
                <a:ext cx="11658044" cy="153065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若考虑电表的内阻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由于该实验中是通过图像的斜率去求电阻率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而斜率与电流表内阻无关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因此计算结果与真实值相等。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5" y="2018411"/>
                <a:ext cx="11658044" cy="1530651"/>
              </a:xfrm>
              <a:prstGeom prst="rect">
                <a:avLst/>
              </a:prstGeom>
              <a:blipFill rotWithShape="0">
                <a:blip r:embed="rId2"/>
                <a:stretch>
                  <a:fillRect l="-680" r="-471" b="-79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249777" y="3816638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84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243330"/>
            <a:ext cx="11810444" cy="923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60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如图所示的是某种均匀镀膜导电材料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某公司产品质检部门通过精确测量电阻阻值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测量该材料的厚度。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5952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5215" y="2183638"/>
            <a:ext cx="11658044" cy="412418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先用电阻表粗测电阻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大概是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再进行精确测量。实验室中除如下器材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、内阻约为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 Ω),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导线若干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开关一只外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还有以下器材可供选择使用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1 000 Ω)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6 000 Ω)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 A,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mA,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Ω)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Ω)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200 Ω)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=1 000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3356102"/>
            <a:ext cx="4696929" cy="136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为使测量有尽可能高的精度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且多测量几组数据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电压表应选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电流表应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滑动变阻器应选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均填使用仪器前的字母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完成设计电路图准确测量该电阻阻值。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348865"/>
            <a:ext cx="3005264" cy="274433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73450" y="2515749"/>
            <a:ext cx="800535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调节实验设备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测量得到电压表示数为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电流表示数为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则该薄膜材料的电阻值为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用题目中的字母表达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已知薄膜材料的电阻率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材料长度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和宽度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并获得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则材料厚度为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33931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量程太大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改装成新的电压表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量程变为原来的两倍。电流表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内阻已知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且量程恰好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所以电流表选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。因为需要多测几组数据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需要采用分压式接法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所以需要用阻值较小的滑动变阻器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电路图如图所示。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3393149"/>
              </a:xfrm>
              <a:prstGeom prst="rect">
                <a:avLst/>
              </a:prstGeom>
              <a:blipFill rotWithShape="0">
                <a:blip r:embed="rId2"/>
                <a:stretch>
                  <a:fillRect l="-680" b="-32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3861054"/>
            <a:ext cx="2770124" cy="252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2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836676"/>
                <a:ext cx="11658044" cy="39113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待测电阻和电流表两端总电压为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电流表内阻已知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根据欧姆定律可知薄膜材料的电阻为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设材料的横截面积为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厚度为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根据电阻定律可知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3911368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608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某学习小组对两种型号铅笔芯的电阻率进行测量。实验器材如下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学生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输出电压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 V);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变阻器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额定电流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A);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测铅笔芯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游标卡尺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、螺旋测微器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、单刀双掷开关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555586"/>
            <a:ext cx="1728216" cy="1728216"/>
          </a:xfrm>
          <a:prstGeom prst="rect">
            <a:avLst/>
          </a:prstGeom>
        </p:spPr>
      </p:pic>
      <p:pic>
        <p:nvPicPr>
          <p:cNvPr id="10" name="image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432" y="3429000"/>
            <a:ext cx="3658776" cy="260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回答以下问题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使用螺旋测微器测量铅笔芯直径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某次测量结果如图甲所示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把待测铅笔芯接入图乙所示电路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变阻器滑片由最右端向左调节到合适位置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将单刀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掷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分别掷到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观察到电压表示数变化比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表示数变化更明显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则测量铅笔芯电阻时应将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掷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079" y="1700784"/>
            <a:ext cx="1728216" cy="1728216"/>
          </a:xfrm>
          <a:prstGeom prst="rect">
            <a:avLst/>
          </a:prstGeom>
        </p:spPr>
      </p:pic>
      <p:pic>
        <p:nvPicPr>
          <p:cNvPr id="4" name="image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927" y="3574198"/>
            <a:ext cx="3658776" cy="260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正确连接电路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型号铅笔芯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求得电阻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采用同样方法得到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型号铅笔芯的电阻为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1.70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2132838"/>
            <a:ext cx="5256276" cy="297953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64077" y="1921351"/>
            <a:ext cx="57192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使用游标卡尺测得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型号铅笔芯的长度分别为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40.68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60.78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。使用螺旋测微器测得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型号铅笔芯直径近似相等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型号铅笔芯的电阻率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zh-CN" altLang="zh-CN" sz="2600" u="sng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型号铅笔芯的电阻率。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4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9150" y="640789"/>
                <a:ext cx="6610860" cy="532688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(1)2.450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(3)1.92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根据螺旋测微器的读数规则可知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其读数为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mm+45.0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mm=2.450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由于电压表示数变化更明显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说明电流表分压较多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因此电流表应采用外接法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即测量铅笔芯电阻时应将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掷到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根据题图丙结合欧姆定律可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Ω=1.92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根据电阻定律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分别代入数据可知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0" y="640789"/>
                <a:ext cx="6610860" cy="5326883"/>
              </a:xfrm>
              <a:prstGeom prst="rect">
                <a:avLst/>
              </a:prstGeom>
              <a:blipFill rotWithShape="0">
                <a:blip r:embed="rId2"/>
                <a:stretch>
                  <a:fillRect l="-1199" t="-343" r="-4244" b="-16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630" y="1700784"/>
            <a:ext cx="1728216" cy="1728216"/>
          </a:xfrm>
          <a:prstGeom prst="rect">
            <a:avLst/>
          </a:prstGeom>
        </p:spPr>
      </p:pic>
      <p:pic>
        <p:nvPicPr>
          <p:cNvPr id="6" name="image14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846" y="1189812"/>
            <a:ext cx="3658776" cy="2608581"/>
          </a:xfrm>
          <a:prstGeom prst="rect">
            <a:avLst/>
          </a:prstGeom>
        </p:spPr>
      </p:pic>
      <p:pic>
        <p:nvPicPr>
          <p:cNvPr id="7" name="image15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935" y="3697174"/>
            <a:ext cx="46208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8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云南曲靖高三月考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小明同学买来了一捆如图甲所示的漆包铜线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想测量其长度是否与铭牌上的长度吻合。可提供的实验器材有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1903982"/>
            <a:ext cx="116580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内阻不计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kΩ);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kΩ);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阻值范围为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999.9 Ω);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阻值范围为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Ω);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开关、导线若干。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11" y="1888896"/>
            <a:ext cx="3883298" cy="1844145"/>
          </a:xfrm>
          <a:prstGeom prst="rect">
            <a:avLst/>
          </a:prstGeom>
        </p:spPr>
      </p:pic>
      <p:pic>
        <p:nvPicPr>
          <p:cNvPr id="9" name="image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71" y="3784853"/>
            <a:ext cx="4383580" cy="241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305998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先用小刀轻轻刮去铜线两头包的绝缘漆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用螺旋测微器测量刮去漆的铜线的直径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其示数如图乙所示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小明设计了如图丙所示的电路图测量漆包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铜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请用笔画线代替导线将图丁中的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实物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连线补充完整。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11" y="1494943"/>
            <a:ext cx="3883298" cy="1844145"/>
          </a:xfrm>
          <a:prstGeom prst="rect">
            <a:avLst/>
          </a:prstGeom>
        </p:spPr>
      </p:pic>
      <p:pic>
        <p:nvPicPr>
          <p:cNvPr id="5" name="image1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71" y="3390900"/>
            <a:ext cx="4383580" cy="241439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49777" y="3733927"/>
            <a:ext cx="7255923" cy="2458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应将滑动变阻器的滑片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移动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最左端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最右端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电阻箱阻值调到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记下若干组相对应的电阻箱的示数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15947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根据测得数据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图像如图戊所示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求出图线的斜率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若铜的电阻率为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不考虑电表对电路的影响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则其长度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1594708"/>
              </a:xfrm>
              <a:prstGeom prst="rect">
                <a:avLst/>
              </a:prstGeom>
              <a:blipFill rotWithShape="0">
                <a:blip r:embed="rId2"/>
                <a:stretch>
                  <a:fillRect l="-680" b="-72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826" y="2564892"/>
            <a:ext cx="2320671" cy="253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3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45540" y="653489"/>
                <a:ext cx="11855960" cy="23540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(1)0.620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最左端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(4)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根据螺旋测微器的读数规则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该读数为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mm+12.0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mm=0.620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根据题图丙所示的电路图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作出实物连接图如图所示。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40" y="653489"/>
                <a:ext cx="11855960" cy="2354018"/>
              </a:xfrm>
              <a:prstGeom prst="rect">
                <a:avLst/>
              </a:prstGeom>
              <a:blipFill rotWithShape="0">
                <a:blip r:embed="rId2"/>
                <a:stretch>
                  <a:fillRect l="-668" r="-3188" b="-20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177" y="3007507"/>
            <a:ext cx="3689731" cy="301585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60877" y="3045353"/>
            <a:ext cx="734482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滑动变阻器采用限流式接法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为了确保安全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闭合开关之前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应使滑动变阻器分压最大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即应将滑动变阻器的滑片移动到最左端。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2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0753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变形得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结合图像有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根据电阻定律得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又由于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075387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59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江西卷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某小组欲设计一种电热水器防触电装置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其原理是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当电热管漏电时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利用自来水自身的电阻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可使漏电电流降至人体安全电流以下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为此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需先测量水的电阻率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再进行合理设计。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在绝缘长方体容器左右两侧安装可移动的薄金属板电极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将自来水倒入其中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测得水的截面宽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=0.07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和高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=0.03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3266491"/>
            <a:ext cx="3433681" cy="286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现有实验器材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=2 500 Ω)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、直流电源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 V)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、滑动变阻器、开关和导线。请在图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中画线完成电路实物连接。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连接好电路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26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的水在不同长度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。将水温升到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65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重复测量。绘出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26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65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中甲、乙所示。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080079"/>
            <a:ext cx="3762629" cy="318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741660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图线的斜率为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则水的电阻率表达式为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。实验结果表明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温度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的水更容易导电。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测出电阻率后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拟将一段塑料水管安装于热水器出水口作为防触电装置。为保证出水量不变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选用内直径为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的水管。若人体的安全电流为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A,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热水器出水温度最高为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65 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忽略其他电阻的影响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相当于热水器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220 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的工作电压直接加在水管两端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则该水管的长度至少应设计为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7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见解析图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kdh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高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(5)0.46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由于电流表内阻已知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则电流表的分压可以求出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故电流表采用内接法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又电源电动势为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则电压表应以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量程接入电路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电路连接如图所示。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124" y="2564892"/>
            <a:ext cx="4282757" cy="33213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72540" y="2581913"/>
                <a:ext cx="11658044" cy="253317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根据电阻定律有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𝒅𝒉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图像中图线的斜率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𝒅𝒉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0" y="2581913"/>
                <a:ext cx="11658044" cy="2533170"/>
              </a:xfrm>
              <a:prstGeom prst="rect">
                <a:avLst/>
              </a:prstGeom>
              <a:blipFill rotWithShape="0">
                <a:blip r:embed="rId3"/>
                <a:stretch>
                  <a:fillRect l="-680" b="-12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099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0285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kdh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温度高的水的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图线乙斜率较小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则温度高的水的电阻率较小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更容易导电。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热水器出水温度为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℃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时对应图线乙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图线乙的斜率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/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根据欧姆定律和电阻定律有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代入数据解得水管长度至少为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028579"/>
              </a:xfrm>
              <a:prstGeom prst="rect">
                <a:avLst/>
              </a:prstGeom>
              <a:blipFill rotWithShape="0">
                <a:blip r:embed="rId2"/>
                <a:stretch>
                  <a:fillRect l="-680" r="-105" b="-2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058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3809813"/>
                  </p:ext>
                </p:extLst>
              </p:nvPr>
            </p:nvGraphicFramePr>
            <p:xfrm>
              <a:off x="300338" y="701738"/>
              <a:ext cx="11411570" cy="531958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4282679"/>
                    <a:gridCol w="4968621"/>
                    <a:gridCol w="2160270"/>
                  </a:tblGrid>
                  <a:tr h="23360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注意事项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61919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ρ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得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ρ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𝑹𝑺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因此只要测出金属丝的长度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、横截面积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和电阻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即可求得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ρ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测量电阻的</a:t>
                          </a:r>
                          <a:r>
                            <a:rPr lang="zh-CN" sz="22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电路图</a:t>
                          </a: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测直径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用螺旋测微器在三个不同位置测量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然后求平均值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𝐒</m:t>
                                  </m:r>
                                  <m:r>
                                    <a:rPr lang="en-US" sz="22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𝛑</m:t>
                                      </m:r>
                                      <m:sSup>
                                        <m:sSupPr>
                                          <m:ctrlPr>
                                            <a:rPr lang="zh-CN" sz="22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2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𝒅</m:t>
                                          </m:r>
                                        </m:e>
                                        <m:sup>
                                          <m:r>
                                            <a:rPr lang="en-US" sz="22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oMath>
                          </a14:m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连电路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按实验原理图连接。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测长度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用毫米刻度尺测有效长度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测三次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求平均值。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测电压、电流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改变滑动变阻器的阻值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测多组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计算电阻率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ρ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𝑹𝑺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𝛑</m:t>
                                  </m:r>
                                  <m:sSup>
                                    <m:sSup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𝐝</m:t>
                                      </m:r>
                                    </m:e>
                                    <m:sup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金属丝电阻小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用电流表外接法。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电流不宜过大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通电时间不宜太长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以免温度过高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导致电阻率测量结果偏大。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3809813"/>
                  </p:ext>
                </p:extLst>
              </p:nvPr>
            </p:nvGraphicFramePr>
            <p:xfrm>
              <a:off x="300338" y="701738"/>
              <a:ext cx="11411570" cy="531958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4282679"/>
                    <a:gridCol w="4968621"/>
                    <a:gridCol w="2160270"/>
                  </a:tblGrid>
                  <a:tr h="5943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注意事项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725226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42" t="-12774" r="-166714" b="-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86380" t="-12774" r="-43804" b="-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金属丝电阻小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用电流表外接法。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电流不宜过大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通电时间不宜太长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以免温度过高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导致电阻率测量结果偏大。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6" name="image315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625" y="3831917"/>
            <a:ext cx="2227383" cy="204176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0610545"/>
                  </p:ext>
                </p:extLst>
              </p:nvPr>
            </p:nvGraphicFramePr>
            <p:xfrm>
              <a:off x="300338" y="941832"/>
              <a:ext cx="11411570" cy="486346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816702"/>
                    <a:gridCol w="10594868"/>
                  </a:tblGrid>
                  <a:tr h="10356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的两种方法。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方法一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𝑼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分别算出各次的数值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再取平均值。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方法二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利用斜率求出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如图所示。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注意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采用图像法求电阻阻值的平均值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在描点时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要尽量使各点间的距离拉大一些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连线时要尽可能地通过较多的点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不在直线上的点均匀分布在直线的两侧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b="1" dirty="0"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个别明显偏离直线的点可以不予考虑。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计算电阻率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将记录的数据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及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的值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代入电阻率计算式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ρ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𝛑</m:t>
                                  </m:r>
                                  <m:sSup>
                                    <m:sSup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𝒅</m:t>
                                      </m:r>
                                    </m:e>
                                    <m:sup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0610545"/>
                  </p:ext>
                </p:extLst>
              </p:nvPr>
            </p:nvGraphicFramePr>
            <p:xfrm>
              <a:off x="300338" y="941832"/>
              <a:ext cx="11411570" cy="486346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816702"/>
                    <a:gridCol w="10594868"/>
                  </a:tblGrid>
                  <a:tr h="48634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763" t="-125" r="-115" b="-25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image31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132459"/>
            <a:ext cx="2160270" cy="19074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创新拓展实验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教材原型实验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教材原型实验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358138"/>
            <a:ext cx="11810444" cy="494023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四川卷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某学生实验小组要测量一段合金丝的电阻率。所用实验器材有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测合金丝样品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长度约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m)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螺旋测微器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学生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米尺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cm)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变阻器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阻值范围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999.9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 mA,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内阻较小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162" y="2348865"/>
            <a:ext cx="5462655" cy="25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将待测合金丝样品绷直固定于米尺上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将金属夹分别夹在样品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20.00 cm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70.00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用螺旋测微器测量两金属夹之间样品三个不同位置的横截面直径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0.499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0.498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0.503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则该样品横截面直径的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平均值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44715" y="3162173"/>
                <a:ext cx="11658044" cy="152603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该样品横截面直径的平均值为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𝟒𝟗𝟗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𝟒𝟗𝟖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mm=0.500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15" y="3162173"/>
                <a:ext cx="11658044" cy="1526035"/>
              </a:xfrm>
              <a:prstGeom prst="rect">
                <a:avLst/>
              </a:prstGeom>
              <a:blipFill rotWithShape="0">
                <a:blip r:embed="rId2"/>
                <a:stretch>
                  <a:fillRect l="-680" b="-24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162" y="2780919"/>
            <a:ext cx="5462655" cy="259232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49777" y="4725162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0.500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6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1633</Words>
  <Application>Microsoft Office PowerPoint</Application>
  <PresentationFormat>自定义</PresentationFormat>
  <Paragraphs>229</Paragraphs>
  <Slides>42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4" baseType="lpstr">
      <vt:lpstr>等线</vt:lpstr>
      <vt:lpstr>方正黑体_GBK</vt:lpstr>
      <vt:lpstr>黑体</vt:lpstr>
      <vt:lpstr>宋体</vt:lpstr>
      <vt:lpstr>微软雅黑</vt:lpstr>
      <vt:lpstr>Arial</vt:lpstr>
      <vt:lpstr>Calibri</vt:lpstr>
      <vt:lpstr>Cambria</vt:lpstr>
      <vt:lpstr>Cambria Math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52</cp:revision>
  <dcterms:created xsi:type="dcterms:W3CDTF">2024-01-15T03:14:15Z</dcterms:created>
  <dcterms:modified xsi:type="dcterms:W3CDTF">2026-03-10T09:02:44Z</dcterms:modified>
</cp:coreProperties>
</file>