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40" r:id="rId2"/>
    <p:sldId id="257" r:id="rId3"/>
    <p:sldId id="341" r:id="rId4"/>
    <p:sldId id="342" r:id="rId5"/>
    <p:sldId id="343" r:id="rId6"/>
    <p:sldId id="344" r:id="rId7"/>
    <p:sldId id="355" r:id="rId8"/>
    <p:sldId id="356" r:id="rId9"/>
    <p:sldId id="357" r:id="rId10"/>
    <p:sldId id="490" r:id="rId11"/>
    <p:sldId id="491" r:id="rId12"/>
    <p:sldId id="430" r:id="rId13"/>
    <p:sldId id="431" r:id="rId14"/>
    <p:sldId id="367" r:id="rId15"/>
    <p:sldId id="437" r:id="rId16"/>
    <p:sldId id="492" r:id="rId17"/>
    <p:sldId id="493" r:id="rId18"/>
    <p:sldId id="494" r:id="rId19"/>
    <p:sldId id="495" r:id="rId20"/>
    <p:sldId id="438" r:id="rId21"/>
    <p:sldId id="439" r:id="rId22"/>
    <p:sldId id="496" r:id="rId23"/>
    <p:sldId id="400" r:id="rId24"/>
    <p:sldId id="402" r:id="rId25"/>
    <p:sldId id="403" r:id="rId26"/>
    <p:sldId id="404" r:id="rId27"/>
    <p:sldId id="405" r:id="rId28"/>
    <p:sldId id="406" r:id="rId29"/>
    <p:sldId id="407" r:id="rId30"/>
    <p:sldId id="497" r:id="rId31"/>
    <p:sldId id="408" r:id="rId32"/>
    <p:sldId id="409" r:id="rId33"/>
    <p:sldId id="498" r:id="rId34"/>
    <p:sldId id="499" r:id="rId35"/>
    <p:sldId id="500" r:id="rId36"/>
    <p:sldId id="428" r:id="rId37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7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7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1.xml"/><Relationship Id="rId5" Type="http://schemas.openxmlformats.org/officeDocument/2006/relationships/slide" Target="../slides/slide28.xml"/><Relationship Id="rId4" Type="http://schemas.openxmlformats.org/officeDocument/2006/relationships/slide" Target="../slides/slide2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6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7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tags" Target="../tags/tag12.xml"/><Relationship Id="rId7" Type="http://schemas.openxmlformats.org/officeDocument/2006/relationships/slide" Target="slide14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8787015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实验十九　用双缝干涉实验测量光的波长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30684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第十三章　光学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双缝间距为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毛玻璃屏与双缝间的距离为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。从目镜中看到的干涉图样如图乙所示。使分划板的中心刻线对齐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亮条纹的中心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此时游标卡尺上的示数情况如图丙所示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其读数为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。若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两条亮纹中央间距为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则所测光的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波长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用所给物理量的字母表示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70115" y="3060446"/>
                <a:ext cx="11658044" cy="309056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由于游标尺为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精确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度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所以游标卡尺的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读数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mm+3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mm=9.15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两条亮条纹中央间距为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则相邻两条纹间距为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根据干涉条纹间距公式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15" y="3060446"/>
                <a:ext cx="11658044" cy="3090565"/>
              </a:xfrm>
              <a:prstGeom prst="rect">
                <a:avLst/>
              </a:prstGeom>
              <a:blipFill rotWithShape="0">
                <a:blip r:embed="rId2"/>
                <a:stretch>
                  <a:fillRect l="-680" r="-366" b="-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17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115" y="2996946"/>
            <a:ext cx="5772166" cy="172821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411627" y="5360543"/>
                <a:ext cx="2738250" cy="968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9.15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627" y="5360543"/>
                <a:ext cx="2738250" cy="968342"/>
              </a:xfrm>
              <a:prstGeom prst="rect">
                <a:avLst/>
              </a:prstGeom>
              <a:blipFill rotWithShape="0">
                <a:blip r:embed="rId4"/>
                <a:stretch>
                  <a:fillRect l="-40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1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若测量头中观察到的图样如图丁所示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波长的测量值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真实值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46450" y="1916811"/>
                <a:ext cx="11658044" cy="273104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条纹与分划板中心刻线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不平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行时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真实值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条纹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分划板中心竖直刻线间的夹角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根据干涉条纹间距公式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可知波长的测量值大于真实值。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1916811"/>
                <a:ext cx="11658044" cy="2731044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 b="-3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17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596" y="1484757"/>
            <a:ext cx="6202312" cy="18570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122650" y="4725162"/>
            <a:ext cx="185659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endParaRPr lang="zh-CN" altLang="zh-CN" sz="115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57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256030"/>
            <a:ext cx="11810444" cy="516446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河北石家庄月考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用双缝干涉实验测量光的波长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的实验装置如图甲所示。已知单缝与双缝间的距离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=80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双缝与屏间的距离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=640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双缝间距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=0.20 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。用测量头来测量亮纹中心间的距离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测量头由分划板、目镜、手轮等构成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转动手轮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使分划板左右移动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划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板的中心刻线对准第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条亮纹的中心如图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此时手轮的读数如图丙所示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转动测量头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使分划板中心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刻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线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对准第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条亮纹的中心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此时手轮的读数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则该被测光的波长为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597008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8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365" y="2908046"/>
            <a:ext cx="4844232" cy="3024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557566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2.190(2.189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2.191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均可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5.9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条亮纹手轮的读数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mm+19.0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mm=2.190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条亮纹手轮的读数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mm+37.0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mm=7.870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相邻两条亮纹间的距离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𝟖𝟕𝟎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𝟏𝟗𝟎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mm≈1.893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可得该被测光的波长为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≈5.9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5575669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8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365" y="1052703"/>
            <a:ext cx="4844232" cy="3024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创新拓展实验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230630"/>
            <a:ext cx="11810444" cy="248956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福建泉州模拟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)1834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爱尔兰物理学家洛埃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利用平面镜成功得到了杨氏干涉的结果。洛埃镜实验的基本装置如图甲所示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为单色光源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为平面镜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直接发出的光和经过平面镜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反射的光形成一对相干光。光源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到光屏的垂直距离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和到平面镜的垂直距离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可分别由图丙和图丁读出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光的波长为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在光屏上形成如图乙所示干涉条纹。黄光的波长范围为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570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600 nm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8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" y="3861053"/>
            <a:ext cx="6079562" cy="1512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1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552" y="4001642"/>
            <a:ext cx="6119452" cy="1226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183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133" y="5055616"/>
            <a:ext cx="2326208" cy="1512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3405314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图丙的测量工具名称是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游标卡尺的读数为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8215" y="4077081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题图丙的测量工具名称是毫米刻度尺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题图丁的游标卡尺的读数为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=0+5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0.05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mm=0.25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mm=0.025</a:t>
            </a:r>
            <a:r>
              <a:rPr lang="en-US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cm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2477" y="5443254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毫米刻度尺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18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" y="620649"/>
            <a:ext cx="6079562" cy="1512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1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552" y="761238"/>
            <a:ext cx="6119452" cy="1226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183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133" y="1815212"/>
            <a:ext cx="2326208" cy="1512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已知光屏上第一条亮条纹到第七条亮条纹之间的间距为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6.6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则该单色光的波长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该单色光为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红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黄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蓝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20915" y="2348865"/>
                <a:ext cx="11658044" cy="32594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mm=1.1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=749.0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=7.34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m=734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波长大于黄光波长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为红光。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15" y="2348865"/>
                <a:ext cx="11658044" cy="3259458"/>
              </a:xfrm>
              <a:prstGeom prst="rect">
                <a:avLst/>
              </a:prstGeom>
              <a:blipFill rotWithShape="0">
                <a:blip r:embed="rId2"/>
                <a:stretch>
                  <a:fillRect l="-680" b="-3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313404" y="5683192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734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红光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18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37" y="1957702"/>
            <a:ext cx="6079562" cy="1512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18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607" y="3748051"/>
            <a:ext cx="6119452" cy="1226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183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4889663"/>
            <a:ext cx="2326208" cy="1512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83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某同学做实验时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平面镜意外倾斜了某微小角度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。若沿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向左略微平移平面镜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干涉条纹间距将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向任意位置略微平移平面镜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干涉条纹间距不变。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09950" y="2488565"/>
                <a:ext cx="7979950" cy="339975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画出光路图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(a)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向左略微平移平面镜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即图中从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位置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→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位置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由图可看出双缝的间距即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与像的间距减小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知干涉条纹间距变大。若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=0°,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向任意位置略微平移平面镜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双缝间距不变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干涉条纹间距不变。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50" y="2488565"/>
                <a:ext cx="7979950" cy="3399753"/>
              </a:xfrm>
              <a:prstGeom prst="rect">
                <a:avLst/>
              </a:prstGeom>
              <a:blipFill rotWithShape="0">
                <a:blip r:embed="rId2"/>
                <a:stretch>
                  <a:fillRect l="-993" r="-993" b="-10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8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2780919"/>
            <a:ext cx="3245482" cy="25875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9646362" y="5157216"/>
            <a:ext cx="55335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3008" y="5792597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　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°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47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若光源在水平面上的投影离平面镜左端距离为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平面镜宽为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则光屏上出现干涉条纹区域的竖直长度为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57415" y="1916811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画出光路图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2060923"/>
            <a:ext cx="2807652" cy="163446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10199719" y="3737650"/>
            <a:ext cx="57259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198850" y="2564892"/>
                <a:ext cx="8106950" cy="38472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打到最上面的点到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点距离设为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根据几何关系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𝒂𝑳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𝒂𝒃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打到最下面的点到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点的距离设为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50" y="2564892"/>
                <a:ext cx="8106950" cy="3847207"/>
              </a:xfrm>
              <a:prstGeom prst="rect">
                <a:avLst/>
              </a:prstGeom>
              <a:blipFill rotWithShape="0">
                <a:blip r:embed="rId3"/>
                <a:stretch>
                  <a:fillRect l="-1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60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620649"/>
                <a:ext cx="11658044" cy="246501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𝒂𝑳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出现干涉条纹区域的竖直长度为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𝒂𝒄𝑳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2465010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9208" y="3136773"/>
                <a:ext cx="6092825" cy="103412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𝒂𝒄𝑳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08" y="3136773"/>
                <a:ext cx="6092825" cy="1034129"/>
              </a:xfrm>
              <a:prstGeom prst="rect">
                <a:avLst/>
              </a:prstGeom>
              <a:blipFill rotWithShape="0">
                <a:blip r:embed="rId3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835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1"/>
              <p:cNvSpPr>
                <a:spLocks noChangeArrowheads="1"/>
              </p:cNvSpPr>
              <p:nvPr/>
            </p:nvSpPr>
            <p:spPr bwMode="auto">
              <a:xfrm>
                <a:off x="699770" y="2057695"/>
                <a:ext cx="10796111" cy="19399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121878" tIns="60938" rIns="121878" bIns="6093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32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掌握由</a:t>
                </a:r>
                <a:r>
                  <a:rPr lang="en-US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3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3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3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32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测光的波长的原理</a:t>
                </a:r>
                <a:r>
                  <a:rPr lang="en-US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并能测单色光波长。</a:t>
                </a:r>
                <a:r>
                  <a:rPr lang="en-US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2.</a:t>
                </a:r>
                <a:r>
                  <a:rPr lang="zh-CN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观察单色光的双缝干涉图样</a:t>
                </a:r>
                <a:r>
                  <a:rPr lang="en-US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32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掌握测量头测量条纹间距的方法。</a:t>
                </a:r>
                <a:endParaRPr lang="zh-CN" altLang="zh-CN" sz="14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9770" y="2057695"/>
                <a:ext cx="10796111" cy="1939910"/>
              </a:xfrm>
              <a:prstGeom prst="rect">
                <a:avLst/>
              </a:prstGeom>
              <a:blipFill rotWithShape="0">
                <a:blip r:embed="rId4"/>
                <a:stretch>
                  <a:fillRect l="-1186" r="-2202" b="-4088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湖南长沙一模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小星学习了光的干涉后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用激光笔和双缝组件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做双缝干涉实验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并测量激光的波长。他按如下步骤组装好设备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先将激光笔打开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让激光垂直照到墙壁上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在墙壁上形成一个小光斑。然后将双缝组件固定在激光笔前方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让激光垂直通过双缝后在远处墙壁上形成干涉图样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8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09" y="4077081"/>
            <a:ext cx="4935591" cy="2129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18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740" y="4834761"/>
            <a:ext cx="6077768" cy="1296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567043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小星做实验时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双缝组件到墙壁距离为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2.4 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两次所用双缝间距分别为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0.30 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0.45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用刻度尺测量干涉图样的数据分别如图丙和图丁所示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则图丙是采用间距为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的双缝测得的结果。根据图丁的测量结果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计算得出激光笔所发出的激光波长为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若实验过程中保持激光笔与双缝组件的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置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用光屏在离墙壁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1.2 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处接收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干涉图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样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光屏上的图样与原来的干涉图样相比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出现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的现象是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填正确选项前的字母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条纹间距变大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条纹间距不变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条纹间距变小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条纹消失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8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3049630"/>
            <a:ext cx="4108918" cy="177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18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4992088"/>
            <a:ext cx="5112060" cy="1090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04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6315" y="569849"/>
                <a:ext cx="11658044" cy="580188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(1)0.45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675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(2)C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由双缝干涉条纹间距公式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本实验中条纹间距较小的图丙对应的应为双缝间距较大的双缝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即图丙所对应的双缝的间距为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0.45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由双缝干涉条纹间距公式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𝟒𝟎𝟎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mm=6.75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=675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由双缝干涉条纹间距公式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双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缝与屏的间距减小时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条纹间距减小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15" y="569849"/>
                <a:ext cx="11658044" cy="5801885"/>
              </a:xfrm>
              <a:prstGeom prst="rect">
                <a:avLst/>
              </a:prstGeom>
              <a:blipFill rotWithShape="0">
                <a:blip r:embed="rId2"/>
                <a:stretch>
                  <a:fillRect l="-680" b="-13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8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2602992"/>
            <a:ext cx="4108918" cy="1772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187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4545450"/>
            <a:ext cx="5112060" cy="1090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53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1.[2024·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河北卷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,11(1)]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某同学通过双缝干涉实验测量单色光的波长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实验装置如图甲所示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其中测量头包括毛玻璃、游标尺、分划板、手轮、目镜等。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61726" y="4166064"/>
            <a:ext cx="4302101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根据表中数据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判断单色光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红光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绿光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1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474" y="2005838"/>
            <a:ext cx="4410710" cy="21646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402588" y="1916811"/>
            <a:ext cx="6988779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该同学调整好实验装置后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分别用红色、绿色滤光片对干涉条纹进行测量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并记录第一条和第六条亮纹中心位置对应的游标尺读数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如表所示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241260"/>
              </p:ext>
            </p:extLst>
          </p:nvPr>
        </p:nvGraphicFramePr>
        <p:xfrm>
          <a:off x="529431" y="3937254"/>
          <a:ext cx="5689060" cy="1870710"/>
        </p:xfrm>
        <a:graphic>
          <a:graphicData uri="http://schemas.openxmlformats.org/drawingml/2006/table">
            <a:tbl>
              <a:tblPr firstRow="1" firstCol="1" bandRow="1"/>
              <a:tblGrid>
                <a:gridCol w="2232628"/>
                <a:gridCol w="1728216"/>
                <a:gridCol w="1728216"/>
              </a:tblGrid>
              <a:tr h="623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单色光类别</a:t>
                      </a:r>
                      <a:endParaRPr lang="zh-CN" sz="1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600" baseline="-250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6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mm</a:t>
                      </a:r>
                      <a:endParaRPr lang="zh-CN" sz="1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2600" baseline="-250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mm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单色光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10.60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18.64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单色光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8.44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18.08</a:t>
                      </a:r>
                      <a:endParaRPr lang="zh-CN" sz="1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653489"/>
                <a:ext cx="11658044" cy="393336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绿光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表格数据可知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1.608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𝟎𝟖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mm=1.928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由于绿光波长小于红光波长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则单色光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为绿光。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933360"/>
              </a:xfrm>
              <a:prstGeom prst="rect">
                <a:avLst/>
              </a:prstGeom>
              <a:blipFill rotWithShape="0">
                <a:blip r:embed="rId2"/>
                <a:stretch>
                  <a:fillRect l="-680" b="-9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8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68" y="1070078"/>
            <a:ext cx="4410710" cy="2164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5915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八省联考云南卷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某同学通过双缝干涉实验测量发光二极管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(LED)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发出光的波长。图甲为实验装置示意图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双缝间距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=0.450 mm,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双缝到毛玻璃的距离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=365.0 mm,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实验中观察到的干涉条纹如图乙所示。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85240" y="2327018"/>
                <a:ext cx="11658044" cy="393573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当分划板中心刻线对齐第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条亮条纹中心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手轮上的读数为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=2.145 mm;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当分划板中心刻线对齐第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条亮条纹中心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手轮上的读数为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=4.177 mm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。完成下列填空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相邻两条亮条纹间的距离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mm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可算出波长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填正确答案标号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则待测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LED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发出光的波长为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nm(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结果保留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40" y="2327018"/>
                <a:ext cx="11658044" cy="3935733"/>
              </a:xfrm>
              <a:prstGeom prst="rect">
                <a:avLst/>
              </a:prstGeom>
              <a:blipFill rotWithShape="0">
                <a:blip r:embed="rId2"/>
                <a:stretch>
                  <a:fillRect l="-680" r="-105" b="-24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19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93" y="3764165"/>
            <a:ext cx="5113591" cy="1596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516074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(1)0.508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(2)B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(3)626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相邻两条亮条纹间的距离为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𝟏𝟕𝟕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𝟏𝟒𝟓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mm=0.508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根据相邻两条亮条纹间的距离与光的波长关系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可得波长为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待测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LED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发出光的波长为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𝟒𝟓𝟎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0.508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=6.26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m=626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160748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 b="-16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9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429000"/>
            <a:ext cx="5113591" cy="1596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山东威海高三期末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如图甲所示为用双缝干涉实验测量光的波长的实验装置。请回答以下问题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9840" y="1985391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虚线框内从左向右的三个元件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依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单缝、双缝、滤光片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单缝、滤光片、双缝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滤光片、单缝、双缝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9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302" y="1472057"/>
            <a:ext cx="5608606" cy="2035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用测量头测量相邻两条亮条纹的间距时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先将测量头的分划板中心刻线与某亮条纹中心对齐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将该亮条纹定为第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条亮条纹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此时手轮上的示数如图乙所示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然后转动手轮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使分划板中心刻线与第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条亮条纹中心对齐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此时手轮上的示数如图丙所示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则相邻两条亮条纹的间距为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428" y="3212973"/>
            <a:ext cx="6561480" cy="22146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300577" y="3108018"/>
            <a:ext cx="4577630" cy="25193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已知双缝间的距离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=0.8 mm,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双缝到光屏间的距离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=1.60 m,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则光的波长为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保留整数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558875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(2)1.49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(3)745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实验装置中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虚线框内从左向右放置的光学元件依次为滤光片、单缝、双缝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螺旋测微器的精确度为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第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条亮条纹的读数为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mm+20.7</a:t>
                </a: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mm=1.707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mm+15.0</a:t>
                </a:r>
                <a:r>
                  <a:rPr lang="en-US" altLang="zh-CN" sz="2600" b="1" dirty="0" err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mm=9.150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相邻两条亮条纹间距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=1.49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根据条纹间距公式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=7.45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m=745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588750"/>
              </a:xfrm>
              <a:prstGeom prst="rect">
                <a:avLst/>
              </a:prstGeom>
              <a:blipFill rotWithShape="0">
                <a:blip r:embed="rId2"/>
                <a:stretch>
                  <a:fillRect l="-680" r="-7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9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428" y="3806698"/>
            <a:ext cx="6561480" cy="22146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467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某同学利用图甲所示装置测量某种单色光的波长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接通电源使光源正常发光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调整光路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使得从目镜中可以观察到干涉条纹。回答下列问题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0640" y="1893481"/>
            <a:ext cx="11658044" cy="36598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若想增加从目镜中观察到的条纹个数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同学可以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将单缝向双缝靠近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将屏向远离双缝的方向移动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使用间隙更大的单缝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使用间距更大的双缝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9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33" y="2110679"/>
            <a:ext cx="5093948" cy="2020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40789"/>
            <a:ext cx="11658044" cy="546038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在双缝干涉实验中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分别用红色和绿色的激光照射同一双缝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在双缝后的屏幕上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红光的干涉条纹间距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与绿光的干涉条纹间距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相比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已知测量头主尺的最小刻度是毫米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副尺上有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个刻度。某同学调整手轮后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从测量头的目镜看去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次映入眼帘的干涉条纹如图乙所示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图中的数字是该同学给各暗条纹的编号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此时游标卡尺如图丙所示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=1.16 mm;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接着再转动手轮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映入眼帘的干涉条纹如图丁所示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游标卡尺如图戊所示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4432935"/>
            <a:ext cx="4945870" cy="1794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02689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利用第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问测量结果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已知双缝与屏的距离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=700 mm,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双缝间距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=0.2 mm,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计算波长的公式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用题目中给出的字母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进而计算得到这种色光的波长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另一同学通过测量头的目镜观察单色光的干涉图样时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发现里面的亮条纹与分划板竖线未对齐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如图己所示。若要使二者对齐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该同学应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611" y="3606927"/>
            <a:ext cx="2449068" cy="26262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307435" y="3693561"/>
            <a:ext cx="6092825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仅转动透镜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仅旋转滤光片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仅拨动拨杆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仅旋转测量头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81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388520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(1)D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(2)&gt;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(3)15.02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660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目镜中观察到的条纹数越多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应将屏向靠近双缝的方向移动或使用间距更大的双缝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红光的波长大于绿光的波长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可知红光的干涉条纹间距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大于绿光的干涉条纹间距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885207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 b="-25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9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933" y="4001123"/>
            <a:ext cx="5093948" cy="2020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134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526489"/>
                <a:ext cx="11658044" cy="58027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由题图戊可知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游标卡尺主尺的读数为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游标尺的读数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0.02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mm=0.02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所以读数为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mm+0.02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mm=15.02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代入数值解得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=660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nm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亮条纹与分划板中心刻线不平行时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仅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转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测量头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可将题图中的分划板中心刻线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调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竖直方向与干涉条纹平行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转动透镜、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旋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转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滤光片、拨动拨杆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无法使分划板竖线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亮条纹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526489"/>
                <a:ext cx="11658044" cy="5802718"/>
              </a:xfrm>
              <a:prstGeom prst="rect">
                <a:avLst/>
              </a:prstGeom>
              <a:blipFill rotWithShape="0">
                <a:blip r:embed="rId2"/>
                <a:stretch>
                  <a:fillRect l="-680" b="-2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9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936" y="1808337"/>
            <a:ext cx="4945870" cy="1794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195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3885954"/>
            <a:ext cx="2014563" cy="21602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56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6575154"/>
                  </p:ext>
                </p:extLst>
              </p:nvPr>
            </p:nvGraphicFramePr>
            <p:xfrm>
              <a:off x="300577" y="569849"/>
              <a:ext cx="11545405" cy="577049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384179"/>
                    <a:gridCol w="6568902"/>
                    <a:gridCol w="2592324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注意事项</a:t>
                          </a:r>
                          <a:endParaRPr lang="zh-CN" sz="2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99590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如图甲所示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相邻两条亮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暗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条纹间的距离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与入射光波长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λ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双缝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1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S</a:t>
                          </a:r>
                          <a:r>
                            <a:rPr lang="en-US" sz="21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间距离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d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及双缝与屏的距离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满足关系式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1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𝒍</m:t>
                                  </m:r>
                                </m:num>
                                <m:den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𝒅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λ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因此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只要测出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d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即可测出波长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λ</a:t>
                          </a:r>
                          <a:r>
                            <a:rPr lang="zh-CN" sz="21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甲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安装</a:t>
                          </a:r>
                          <a:r>
                            <a:rPr lang="zh-CN" sz="21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仪器</a:t>
                          </a: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如图乙</a:t>
                          </a:r>
                          <a:r>
                            <a:rPr lang="en-US" sz="21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US" altLang="zh-CN" sz="21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乙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将光源、遮光筒、毛玻璃屏依次安放在光具座上。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接好光源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打开开关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使白炽灯正常发光。调节各部件的高度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使光源灯丝发出的光能沿轴线到达光屏。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安装单缝和双缝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中心位于遮光筒的轴线上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使双缝和单缝的缝平行。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观察与记录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l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调单缝与双缝间距为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~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10 cm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观察白光的干涉条纹。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在单缝和光源间放上滤光片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观察单色光的干涉条纹。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调节测量头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使分划板中心刻线对齐第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条亮条纹的中心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记下手轮上的读数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1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;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转动手轮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使分划板向一侧移动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当分划板中心刻线与第</a:t>
                          </a:r>
                          <a:r>
                            <a:rPr lang="en-US" sz="21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n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条亮条纹中心对齐时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记下手轮上的读数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1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则相邻两亮条纹间的距离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1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|</m:t>
                                  </m:r>
                                  <m:sSub>
                                    <m:sSubPr>
                                      <m:ctrlPr>
                                        <a:rPr lang="zh-CN" sz="21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1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1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sz="21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1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1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|</m:t>
                                  </m:r>
                                </m:num>
                                <m:den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𝒏</m:t>
                                  </m:r>
                                  <m: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1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(4)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换用不同的滤光片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测量其他色光的波长。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调节双缝干涉仪时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要注意调整光源的高度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使它发出的光束能够沿着遮光筒的轴线把屏照亮。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放置单缝和双缝时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缝要相互平行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中心大致位于遮光筒的轴线上。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调节测量头时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应使分划板中心刻线和亮条纹的中心对齐。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不要直接测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要测多条亮条纹的间距再计算得到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这样可以减小误差。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36575154"/>
                  </p:ext>
                </p:extLst>
              </p:nvPr>
            </p:nvGraphicFramePr>
            <p:xfrm>
              <a:off x="300577" y="569849"/>
              <a:ext cx="11545405" cy="577049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384179"/>
                    <a:gridCol w="6568902"/>
                    <a:gridCol w="2592324"/>
                  </a:tblGrid>
                  <a:tr h="4114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实验原理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实验操作</a:t>
                          </a:r>
                          <a:endParaRPr lang="zh-CN" sz="2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1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注意事项</a:t>
                          </a:r>
                          <a:endParaRPr lang="zh-CN" sz="21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3590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56" t="-8523" r="-385166" b="-20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6330" t="-8523" r="-39574" b="-20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调节双缝干涉仪时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要注意调整光源的高度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使它发出的光束能够沿着遮光筒的轴线把屏照亮。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放置单缝和双缝时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缝要相互平行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中心大致位于遮光筒的轴线上。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调节测量头时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应使分划板中心刻线和亮条纹的中心对齐。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不要直接测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要测多条亮条纹的间距再计算得到</a:t>
                          </a:r>
                          <a:r>
                            <a:rPr lang="en-US" sz="21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1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1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这样可以减小误差。</a:t>
                          </a:r>
                          <a:endParaRPr lang="zh-CN" sz="21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026" name="image369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" y="4546142"/>
            <a:ext cx="1748773" cy="104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image370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033" y="1052060"/>
            <a:ext cx="3134868" cy="74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93954247"/>
                  </p:ext>
                </p:extLst>
              </p:nvPr>
            </p:nvGraphicFramePr>
            <p:xfrm>
              <a:off x="369830" y="811276"/>
              <a:ext cx="11329378" cy="427551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709763"/>
                    <a:gridCol w="9619615"/>
                  </a:tblGrid>
                  <a:tr h="22219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条纹间距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:Δ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𝒏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波长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λ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𝒅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𝒍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测量多组数据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求</a:t>
                          </a:r>
                          <a:r>
                            <a:rPr lang="en-US" sz="24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λ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的平均值。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1353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误差分析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双缝到屏的距离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的测量存在误差。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测条纹间距</a:t>
                          </a:r>
                          <a:r>
                            <a:rPr lang="en-US" sz="24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4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带来的误差如下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干涉条纹没有调整到最清晰的程度。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误认为</a:t>
                          </a:r>
                          <a:r>
                            <a:rPr lang="en-US" sz="24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4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为亮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暗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条纹的宽度。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分划板刻线与干涉条纹不平行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中心刻线没有恰好位于条纹中心。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(4)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测量多条亮条纹间的距离时读数不准确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此间距中的条纹数未数清。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93954247"/>
                  </p:ext>
                </p:extLst>
              </p:nvPr>
            </p:nvGraphicFramePr>
            <p:xfrm>
              <a:off x="369830" y="811276"/>
              <a:ext cx="11329378" cy="427551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709763"/>
                    <a:gridCol w="9619615"/>
                  </a:tblGrid>
                  <a:tr h="89223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7859" t="-685" r="-127" b="-389041"/>
                          </a:stretch>
                        </a:blipFill>
                      </a:tcPr>
                    </a:tc>
                  </a:tr>
                  <a:tr h="338328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误差分析</a:t>
                          </a:r>
                          <a:endParaRPr lang="zh-CN" sz="24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双缝到屏的距离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l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的测量存在误差。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测条纹间距</a:t>
                          </a:r>
                          <a:r>
                            <a:rPr lang="en-US" sz="24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4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带来的误差如下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干涉条纹没有调整到最清晰的程度。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误认为</a:t>
                          </a:r>
                          <a:r>
                            <a:rPr lang="en-US" sz="24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Δ</a:t>
                          </a:r>
                          <a:r>
                            <a:rPr lang="en-US" sz="24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为亮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暗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条纹的宽度。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(3)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分划板刻线与干涉条纹不平行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中心刻线没有恰好位于条纹中心。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(4)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测量多条亮条纹间的距离时读数不准确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此间距中的条纹数未数清。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创新拓展实验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教材原型实验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教材原型实验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云南临沧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杨氏双缝干涉实验被誉为史上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的十大物理实验之一。在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用双缝干涉实验测量光的波长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将双缝干涉实验仪按要求安装在光具座上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7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28" y="3623075"/>
            <a:ext cx="6374700" cy="22330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96969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将屏移近双缝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干涉条纹间距变窄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若仅增大单缝与双缝的间距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干涉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条纹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间距变窄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将滤光片由蓝色的换成红色的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干涉条纹间距变宽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去掉滤光片后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干涉现象消失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71850" y="3492500"/>
                <a:ext cx="11658044" cy="22257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干涉条纹间距公式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将屏移近双缝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条纹间距变窄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若仅增大单缝与双缝的间距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干涉条纹间距不变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将滤光片由蓝色的换成红色的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波长变长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则干涉条纹间距变宽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去掉滤光片后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毛玻璃屏上出现彩色的干涉条纹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0" y="3492500"/>
                <a:ext cx="11658044" cy="2225778"/>
              </a:xfrm>
              <a:prstGeom prst="rect">
                <a:avLst/>
              </a:prstGeom>
              <a:blipFill rotWithShape="0">
                <a:blip r:embed="rId2"/>
                <a:stretch>
                  <a:fillRect l="-680" b="-52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17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481" y="607949"/>
            <a:ext cx="6374700" cy="22330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135477" y="5760881"/>
            <a:ext cx="165301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AC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1821</Words>
  <Application>Microsoft Office PowerPoint</Application>
  <PresentationFormat>自定义</PresentationFormat>
  <Paragraphs>212</Paragraphs>
  <Slides>36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8" baseType="lpstr">
      <vt:lpstr>等线</vt:lpstr>
      <vt:lpstr>方正黑体_GBK</vt:lpstr>
      <vt:lpstr>黑体</vt:lpstr>
      <vt:lpstr>宋体</vt:lpstr>
      <vt:lpstr>微软雅黑</vt:lpstr>
      <vt:lpstr>Arial</vt:lpstr>
      <vt:lpstr>Calibri</vt:lpstr>
      <vt:lpstr>Cambria</vt:lpstr>
      <vt:lpstr>Cambria Math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54</cp:revision>
  <dcterms:created xsi:type="dcterms:W3CDTF">2024-01-15T03:14:15Z</dcterms:created>
  <dcterms:modified xsi:type="dcterms:W3CDTF">2026-03-11T01:18:26Z</dcterms:modified>
</cp:coreProperties>
</file>