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40" r:id="rId2"/>
    <p:sldId id="257" r:id="rId3"/>
    <p:sldId id="341" r:id="rId4"/>
    <p:sldId id="342" r:id="rId5"/>
    <p:sldId id="343" r:id="rId6"/>
    <p:sldId id="344" r:id="rId7"/>
    <p:sldId id="355" r:id="rId8"/>
    <p:sldId id="356" r:id="rId9"/>
    <p:sldId id="357" r:id="rId10"/>
    <p:sldId id="494" r:id="rId11"/>
    <p:sldId id="490" r:id="rId12"/>
    <p:sldId id="491" r:id="rId13"/>
    <p:sldId id="367" r:id="rId14"/>
    <p:sldId id="437" r:id="rId15"/>
    <p:sldId id="495" r:id="rId16"/>
    <p:sldId id="496" r:id="rId17"/>
    <p:sldId id="438" r:id="rId18"/>
    <p:sldId id="439" r:id="rId19"/>
    <p:sldId id="440" r:id="rId20"/>
    <p:sldId id="441" r:id="rId21"/>
    <p:sldId id="400" r:id="rId22"/>
    <p:sldId id="402" r:id="rId23"/>
    <p:sldId id="403" r:id="rId24"/>
    <p:sldId id="497" r:id="rId25"/>
    <p:sldId id="404" r:id="rId26"/>
    <p:sldId id="405" r:id="rId27"/>
    <p:sldId id="498" r:id="rId28"/>
    <p:sldId id="499" r:id="rId29"/>
    <p:sldId id="428" r:id="rId30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7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3.xml"/><Relationship Id="rId4" Type="http://schemas.openxmlformats.org/officeDocument/2006/relationships/slide" Target="../slides/slide2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圆角矩形 50">
            <a:hlinkClick r:id="rId3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4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5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tags" Target="../tags/tag12.xml"/><Relationship Id="rId7" Type="http://schemas.openxmlformats.org/officeDocument/2006/relationships/slide" Target="slide13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8787015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实验二十　用油膜法估测油酸分子的大小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0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30684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第十四章　热学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850" y="5880225"/>
            <a:ext cx="1430200" cy="6239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450" y="569849"/>
            <a:ext cx="7992650" cy="55245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实验步骤应先配制油酸酒精溶液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后在浅盘的水面撒入爽身粉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再向浅盘中滴入油酸酒精溶液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最后描绘油膜轮廓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即实验步骤正确的操作顺序是丙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丁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图乙中撒爽身粉的目的是为了更加精确地描绘出油膜的轮廓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图丙配制溶液时浓度要小一些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滴溶液才能在水面形成单分子油膜层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便于精确测量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实验中的酒精容易挥发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油酸酒精溶液配制好后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不能搁置很久才做实验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以防酒精挥发影响溶液浓度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8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589" y="684149"/>
            <a:ext cx="3562319" cy="377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41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7716807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若实验时油酸酒精溶液中纯油酸占总体积的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0.1%,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用注射器测得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滴这样的油酸溶液为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mL,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滴这样的溶液滴入浅盘中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滴入浅盘中的纯油酸体积</a:t>
            </a:r>
            <a:endParaRPr lang="en-US" altLang="zh-CN" sz="260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2600" u="sng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mL(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32015" y="3035046"/>
                <a:ext cx="7284785" cy="15901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由题意知滴入浅盘中的纯油酸体积为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0.1%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mL=1.0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15" y="3035046"/>
                <a:ext cx="7284785" cy="1590155"/>
              </a:xfrm>
              <a:prstGeom prst="rect">
                <a:avLst/>
              </a:prstGeom>
              <a:blipFill rotWithShape="0">
                <a:blip r:embed="rId2"/>
                <a:stretch>
                  <a:fillRect l="-10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8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589" y="734949"/>
            <a:ext cx="3562319" cy="377418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35477" y="4725162"/>
            <a:ext cx="245932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1.0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-5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7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5317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不同实验小组向水面滴入一滴油酸酒精溶液后得到以下油膜形状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对油膜形状的分析正确的是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4550" y="1827911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油膜比较理想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油膜与爽身粉边界清晰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边界线大致为直线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便于绘制边界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油膜不理想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爽身粉撒的太少且不均匀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导致边界不清不便绘制边界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(c)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油膜满足实验要求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油膜边界比较清晰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爽身粉撒的比较均匀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8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027" y="1395857"/>
            <a:ext cx="4536567" cy="150729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22650" y="5888008"/>
            <a:ext cx="163538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150" y="4285099"/>
            <a:ext cx="116580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油膜不理想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爽身粉撒得过多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导致油膜过厚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没有形成单分子油膜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油膜不理想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爽身粉撒的太少且不均匀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导致边界不清不便绘制边界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(c)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油膜撒得适量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满足实验要求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油膜边界比较清晰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爽身粉撒的比较均匀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57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实验数据处理与误差分析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00705"/>
            <a:ext cx="11810444" cy="476044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用油膜法估测油酸分子的大小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有下列实验步骤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	</a:t>
            </a:r>
            <a:r>
              <a:rPr lang="zh-CN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用注射器将事先配好的油酸酒精溶液一滴一滴地滴入量筒中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记下量筒内每增加一定体积时的滴数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由此计算出一滴油酸酒精溶液的体积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	</a:t>
            </a:r>
            <a:r>
              <a:rPr lang="zh-CN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往边长约为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 cm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的浅盘里倒入约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cm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深的水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待水面稳定后将适量的爽身粉均匀地撒在水面上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	</a:t>
            </a:r>
            <a:r>
              <a:rPr lang="zh-CN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用注射器将事先配好的油酸酒精溶液滴一滴在水面上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待油膜形状稳定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	</a:t>
            </a:r>
            <a:r>
              <a:rPr lang="zh-CN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④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将玻璃板放在浅盘上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然后将油膜的形状用彩笔描绘在玻璃板上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	</a:t>
            </a:r>
            <a:r>
              <a:rPr lang="zh-CN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⑤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将画有油膜形状的玻璃板平放在坐标纸上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计算出油膜的面积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根据油酸的体积和面积计算出油酸分子直径的大小。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完成下列填空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本实验的理想化假设是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考虑了各油酸分子间的间隙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将油膜看成单分子层油膜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将油酸分子看成球形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9150" y="3686318"/>
            <a:ext cx="116580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600" b="1" dirty="0">
                <a:latin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用油膜法估测油酸分子的大小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实验中的理想化假设是将油膜看成单分子层油膜、将油酸分子看成球形、不考虑各油酸分子间的间隙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0877" y="5157216"/>
            <a:ext cx="163538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体积为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的所用油酸酒精溶液中纯油酸的体积为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用注射器和量筒测得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滴上述溶液的体积为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把一滴该溶液滴入盛水的撒有爽身粉的浅盘中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待水面稳定后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得到油膜的轮廓形状和尺寸如图所示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图中每个小正方形的边长为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则油膜的面积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可求得油酸分子的直径为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71850" y="2741050"/>
                <a:ext cx="8399050" cy="35471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根据数格子的方法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多于半格算一格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少于半格舍去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油膜的总格数为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则油膜总面积为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由于所用油酸酒精溶液每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体积溶液中有纯油酸体积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则溶液的浓度为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用注射器和量筒测得体积为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的上述溶液有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则一滴溶液中纯油酸的体积为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油酸分子直径为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𝒏𝑺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0" y="2741050"/>
                <a:ext cx="8399050" cy="3547101"/>
              </a:xfrm>
              <a:prstGeom prst="rect">
                <a:avLst/>
              </a:prstGeom>
              <a:blipFill rotWithShape="0">
                <a:blip r:embed="rId2"/>
                <a:stretch>
                  <a:fillRect l="-943" t="-1546" r="-15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8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2564892"/>
            <a:ext cx="3005264" cy="2324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5852272" y="5373243"/>
                <a:ext cx="3051285" cy="10279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71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30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𝒏𝑺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272" y="5373243"/>
                <a:ext cx="3051285" cy="1027974"/>
              </a:xfrm>
              <a:prstGeom prst="rect">
                <a:avLst/>
              </a:prstGeom>
              <a:blipFill rotWithShape="0">
                <a:blip r:embed="rId4"/>
                <a:stretch>
                  <a:fillRect l="-35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694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某同学实验中最终得到的油酸分子直径数据偏小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可能是因为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计算油膜面积时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舍去了所有不足一格的方格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水面上爽身粉撒得太多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油膜没有充分展开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用注射器和量筒测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体积溶液滴数时多记录了几滴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84550" y="3154018"/>
                <a:ext cx="11658044" cy="265127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计算油膜面积时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舍去了所有不足一格的方格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导致油膜面积测量值偏小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可知油酸分子直径测量值偏大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水面上爽身粉撒得太多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油膜没有充分展开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导致油膜面积测量值偏小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可知油酸分子直径测量值偏大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用注射器和量筒测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体积溶液滴数时多记录了几滴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导致油酸体积测量值偏小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可知油酸分子直径测量值偏小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0" y="3154018"/>
                <a:ext cx="11658044" cy="2651279"/>
              </a:xfrm>
              <a:prstGeom prst="rect">
                <a:avLst/>
              </a:prstGeom>
              <a:blipFill rotWithShape="0">
                <a:blip r:embed="rId2"/>
                <a:stretch>
                  <a:fillRect l="-680" t="-1839" r="-523" b="-9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146073" y="5679531"/>
            <a:ext cx="141256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22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湖南常德模拟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在做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用油膜法估测油酸分子的大小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的实验中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mL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的纯油酸配制成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5 000 mL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的油酸酒精溶液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用注射器测得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mL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溶液为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7250" y="2577463"/>
            <a:ext cx="8462550" cy="39899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某次实验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滴该溶液滴入撒有爽身粉的盛水浅盘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待液面稳定后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呈现出如图甲所示的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锯齿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边沿图样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出现该图样的可能原因是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浅盘中装的水量过多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油酸酒精溶液滴得过少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油酸酒精溶液放置时间过久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爽身粉撒得太多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且厚度不均匀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2780919"/>
            <a:ext cx="3084549" cy="169113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100982" y="4464719"/>
            <a:ext cx="51809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16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调整后再次实验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滴该溶液滴入撒有爽身粉的盛水浅盘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待液面稳定后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将带有坐标方格的玻璃板放在浅盘上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用彩笔在玻璃板上描出油酸膜的轮廓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其形状如图乙所示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坐标方格中正方形的边长为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cm,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油膜所占坐标纸的格数约为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由此可估测出油酸分子的直径是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71850" y="3047746"/>
                <a:ext cx="11658044" cy="325291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若阿伏加德罗常数为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油酸的摩尔质量为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油酸的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密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度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。则下列说法正确的是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kg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油酸所含有分子数为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ρN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油酸所含分子数为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单个油酸分子的质量为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油酸分子的直径约为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deg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0" y="3047746"/>
                <a:ext cx="11658044" cy="3252918"/>
              </a:xfrm>
              <a:prstGeom prst="rect">
                <a:avLst/>
              </a:prstGeom>
              <a:blipFill rotWithShape="0">
                <a:blip r:embed="rId2"/>
                <a:stretch>
                  <a:fillRect l="-680" t="-13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8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511" y="2706257"/>
            <a:ext cx="2269553" cy="226955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199719" y="4801362"/>
            <a:ext cx="51809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4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836676"/>
            <a:ext cx="8059485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(2)5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-10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(3)BC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浅盘中装的水量过多不会影响油膜的形状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油酸酒精溶液滴得过少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只会使形成的油膜面积较小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油酸酒精溶液放置时间过久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只会使溶液浓度发生变化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而爽身粉撒得太多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且厚度不均匀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会使油酸在水面上扩散时受到的阻力不均匀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导致呈现出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锯齿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边沿图样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1052703"/>
            <a:ext cx="3084549" cy="169113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0100982" y="2736503"/>
            <a:ext cx="51809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92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580084" cy="16003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知道油膜法估测油酸分子的大小的原理。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掌握用油膜法估测油酸分子的大小的方法。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86150" y="544576"/>
                <a:ext cx="11658044" cy="580194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滴入浅盘中的纯油酸体积为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𝟖𝟎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=2.5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油膜所占坐标纸的格数约为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油膜的面积为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油酸分子直径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油酸所含有分子数为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油酸所含分子数为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单个油酸分子的质量为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设油酸分子的直径为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g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𝝆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𝐀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50" y="544576"/>
                <a:ext cx="11658044" cy="5801949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8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511" y="742998"/>
            <a:ext cx="2269553" cy="226955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0199719" y="2838103"/>
            <a:ext cx="51809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08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0649"/>
            <a:ext cx="11810444" cy="567268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四川攀枝花模拟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物体是由大量分子组成的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分子非常微小。在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用油膜法估测分子的大小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的实验中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实验步骤如下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将体积为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的油酸溶液配制成体积为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的油酸酒精溶液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(ii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取油酸酒精溶液用滴定管滴出体积为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的溶液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记录滴出的油酸酒精溶液的滴数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4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(iii)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用滴定管往浅盘内的水面上滴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滴油酸酒精溶液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4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(i</a:t>
            </a:r>
            <a:r>
              <a:rPr lang="en-US" altLang="zh-CN" sz="2600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撒爽身粉或细石膏粉在水面上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4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待油膜稳定后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拿出玻璃板盖在油膜上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用彩笔描出油膜的边界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4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将玻璃板放置在小方格坐标纸上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计算油膜的面积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4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ii)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计算油酸分子直径。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请指出实验步骤中的错误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　</a:t>
            </a:r>
            <a:r>
              <a:rPr lang="en-US" altLang="zh-CN" sz="2600" i="1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如图所示为实验中把玻璃板盖在浅盘上描出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滴油酸酒精溶液滴入水中形成的油膜的轮廓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图中正方形小方格的边长为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cm,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则油膜的面积是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 baseline="30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格数不足半格记为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超过半格记为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保留整数位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8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2684336"/>
            <a:ext cx="2701607" cy="270160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75304" y="3165673"/>
            <a:ext cx="8109551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根据实验步骤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油酸分子直径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可表示为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用题中字母表示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653489"/>
                <a:ext cx="11658044" cy="538850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步骤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中体积为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的油酸溶液应为体积为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的油酸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步骤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(iii)(i</a:t>
                </a:r>
                <a:r>
                  <a:rPr lang="en-US" altLang="zh-CN" sz="2600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顺序颠倒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2)62    (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𝒏𝒃𝑺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步骤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中体积为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的油酸溶液应为体积为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的油酸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步骤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(iii)(i</a:t>
                </a:r>
                <a:r>
                  <a:rPr lang="en-US" altLang="zh-CN" sz="2600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顺序颠倒了。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正方形小方格面积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通过计算发现小格子有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格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油膜的面积是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由题意可得一滴油酸酒精溶液中纯油酸体积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𝒏𝒃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则油酸分子直径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𝒏𝒃𝑺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5388502"/>
              </a:xfrm>
              <a:prstGeom prst="rect">
                <a:avLst/>
              </a:prstGeom>
              <a:blipFill rotWithShape="0">
                <a:blip r:embed="rId2"/>
                <a:stretch>
                  <a:fillRect l="-680" r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8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01" y="2996946"/>
            <a:ext cx="2701607" cy="270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7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广西河池模拟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用油膜法估算油酸分子大小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的实验中。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将油酸分子看成是球形的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所采用的物理方法是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控制变量法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理想模型法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比值定义法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需要将纯油酸稀释成一定浓度的油酸酒精溶液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若配制好的油酸酒精溶液敞口放置了较长时间再使用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计算得到的油酸分子直径与真实值相比较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某同学在做实验时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1.0 mL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的油酸溶于酒精中制成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5 000 mL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的油酸酒精溶液。用注射器取适量溶液滴入量筒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测得每滴入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75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量筒内的溶液增加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mL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。用注射器把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滴这样的溶液滴入表面撒有爽身粉的浅水盘中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把玻璃板盖在浅盘上并描出油膜边缘轮廓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如图所示。已知玻璃板上正方形小方格的边长为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cm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。由以上数据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可估算出油酸分子的直径约为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m(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8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44" y="3725913"/>
            <a:ext cx="2288598" cy="250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33157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 (3)2.3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(2.2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-10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2.4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均可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将油酸分子看成是球形的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所采用的方法是理想模型法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若配制好的油酸酒精溶液敞口后放置了较长时间再使用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由于酒精的挥发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使得油酸酒精溶液浓度变大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而代入计算的浓度偏小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一滴油酸酒精溶液中纯油酸体积测量值偏小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计算得到的油酸分子直径与真实值相比较偏小。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315755"/>
              </a:xfrm>
              <a:prstGeom prst="rect">
                <a:avLst/>
              </a:prstGeom>
              <a:blipFill rotWithShape="0">
                <a:blip r:embed="rId2"/>
                <a:stretch>
                  <a:fillRect l="-680" b="-5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996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26761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题图中油膜大约有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115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个小方格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则油膜的面积约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=115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=1.15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滴溶液中含纯油酸的体积为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𝟑𝟕𝟓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则油酸分子的直径为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𝟗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𝟑𝟕𝟓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m≈2.3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267619"/>
              </a:xfrm>
              <a:prstGeom prst="rect">
                <a:avLst/>
              </a:prstGeom>
              <a:blipFill rotWithShape="0">
                <a:blip r:embed="rId2"/>
                <a:stretch>
                  <a:fillRect l="-680" b="-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8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014603"/>
            <a:ext cx="2288598" cy="250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3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2064126"/>
                  </p:ext>
                </p:extLst>
              </p:nvPr>
            </p:nvGraphicFramePr>
            <p:xfrm>
              <a:off x="237274" y="596048"/>
              <a:ext cx="11449234" cy="576427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672262"/>
                    <a:gridCol w="7776972"/>
                  </a:tblGrid>
                  <a:tr h="13759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实验原理与器材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实验操作</a:t>
                          </a:r>
                          <a:endParaRPr lang="zh-CN" sz="2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24930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实验原理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利用油酸酒精溶液在平静的水面上形成单分子油膜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d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1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1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𝑽</m:t>
                                  </m:r>
                                </m:num>
                                <m:den>
                                  <m:r>
                                    <a:rPr lang="en-US" sz="21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𝑺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计算出油膜的厚度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其中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为一滴油酸酒精溶液中所含油酸的体积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为油膜面积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这个厚度就近似等于油酸分子的直径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如图</a:t>
                          </a:r>
                          <a:r>
                            <a:rPr lang="zh-CN" sz="21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实验器材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盛水浅盘、注射器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或滴管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、容量瓶、坐标纸、玻璃板、爽身粉、油酸酒精溶液、量筒、彩笔。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配制油酸酒精溶液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取纯油酸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 mL,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注入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500 mL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的容量瓶中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然后向容量瓶内注入酒精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直到液面达到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500 mL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刻度线为止。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用注射器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或滴管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将油酸酒精溶液一滴一滴地滴入量筒中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并记下量筒内增加一定体积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100" i="1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时的滴数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。根据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1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1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1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1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𝐕</m:t>
                                      </m:r>
                                    </m:e>
                                    <m:sub>
                                      <m:r>
                                        <a:rPr lang="en-US" sz="21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𝐧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1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𝐧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计算出每滴油酸酒精溶液的体积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1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向浅盘里倒入约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 cm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深的水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并将爽身粉均匀地撒在水面上。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用注射器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或滴管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将一滴油酸酒精溶液滴在水面上。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待油膜的形状稳定后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将玻璃板放在浅盘上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并将油膜的形状用彩笔画在玻璃板上。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将画有油膜轮廓的玻璃板放在坐标纸上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算出油膜的面积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求面积时以坐标纸上边长为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 cm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的正方形为单位计算轮廓内正方形的个数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不足半个的舍去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多于半个的算一个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7.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根据溶液的比例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算出一滴油酸酒精溶液中纯油酸的体积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并代入公式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d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1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1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𝑽</m:t>
                                  </m:r>
                                </m:num>
                                <m:den>
                                  <m:r>
                                    <a:rPr lang="en-US" sz="21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𝑺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算出油膜的厚度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d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即为分子直径。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2064126"/>
                  </p:ext>
                </p:extLst>
              </p:nvPr>
            </p:nvGraphicFramePr>
            <p:xfrm>
              <a:off x="237274" y="596048"/>
              <a:ext cx="11449234" cy="576427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672262"/>
                    <a:gridCol w="7776972"/>
                  </a:tblGrid>
                  <a:tr h="4114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实验原理与器材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实验操作</a:t>
                          </a:r>
                          <a:endParaRPr lang="zh-CN" sz="2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352796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66" t="-8419" r="-212106" b="-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7298" t="-8419" r="-157" b="-216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025" name="image380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95" y="3534648"/>
            <a:ext cx="2961990" cy="10948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102979"/>
              </p:ext>
            </p:extLst>
          </p:nvPr>
        </p:nvGraphicFramePr>
        <p:xfrm>
          <a:off x="262674" y="906399"/>
          <a:ext cx="11449234" cy="1874520"/>
        </p:xfrm>
        <a:graphic>
          <a:graphicData uri="http://schemas.openxmlformats.org/drawingml/2006/table">
            <a:tbl>
              <a:tblPr firstRow="1" firstCol="1" bandRow="1"/>
              <a:tblGrid>
                <a:gridCol w="1587357"/>
                <a:gridCol w="9861877"/>
              </a:tblGrid>
              <a:tr h="2047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误差分析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纯油酸体积的计算引起误差。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画油膜形状时不准确带来误差。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数格子法本身是一种估算的方法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从而会带来误差。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55892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实验数据处理与误差分析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84587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实验原理与操作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实验原理与操作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268730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山东潍坊高三月考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如图是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用油膜法估测油酸分子的大小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实验的部分操作步骤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8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5" y="2132838"/>
            <a:ext cx="4104513" cy="434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7932485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下列有关该实验的说法正确的是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实验步骤正确的操作顺序是丙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丁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图乙中撒爽身粉的目的是防止滴入溶液时液体飞溅出来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图丙配制溶液时浓度要大一些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滴溶液才能在水面形成足够厚的油膜便于测量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油酸酒精溶液配制好后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不能搁置很久才做实验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以防酒精挥发影响溶液浓度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8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589" y="734949"/>
            <a:ext cx="3562319" cy="377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1069</Words>
  <Application>Microsoft Office PowerPoint</Application>
  <PresentationFormat>自定义</PresentationFormat>
  <Paragraphs>150</Paragraphs>
  <Slides>29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2" baseType="lpstr">
      <vt:lpstr>等线</vt:lpstr>
      <vt:lpstr>方正黑体_GBK</vt:lpstr>
      <vt:lpstr>黑体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49</cp:revision>
  <dcterms:created xsi:type="dcterms:W3CDTF">2024-01-15T03:14:15Z</dcterms:created>
  <dcterms:modified xsi:type="dcterms:W3CDTF">2026-03-11T01:27:02Z</dcterms:modified>
</cp:coreProperties>
</file>