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40" r:id="rId2"/>
    <p:sldId id="257" r:id="rId3"/>
    <p:sldId id="341" r:id="rId4"/>
    <p:sldId id="342" r:id="rId5"/>
    <p:sldId id="343" r:id="rId6"/>
    <p:sldId id="344" r:id="rId7"/>
    <p:sldId id="355" r:id="rId8"/>
    <p:sldId id="356" r:id="rId9"/>
    <p:sldId id="357" r:id="rId10"/>
    <p:sldId id="490" r:id="rId11"/>
    <p:sldId id="491" r:id="rId12"/>
    <p:sldId id="430" r:id="rId13"/>
    <p:sldId id="431" r:id="rId14"/>
    <p:sldId id="432" r:id="rId15"/>
    <p:sldId id="367" r:id="rId16"/>
    <p:sldId id="437" r:id="rId17"/>
    <p:sldId id="492" r:id="rId18"/>
    <p:sldId id="438" r:id="rId19"/>
    <p:sldId id="439" r:id="rId20"/>
    <p:sldId id="440" r:id="rId21"/>
    <p:sldId id="441" r:id="rId22"/>
    <p:sldId id="442" r:id="rId23"/>
    <p:sldId id="400" r:id="rId24"/>
    <p:sldId id="402" r:id="rId25"/>
    <p:sldId id="403" r:id="rId26"/>
    <p:sldId id="493" r:id="rId27"/>
    <p:sldId id="494" r:id="rId28"/>
    <p:sldId id="404" r:id="rId29"/>
    <p:sldId id="405" r:id="rId30"/>
    <p:sldId id="495" r:id="rId31"/>
    <p:sldId id="496" r:id="rId32"/>
    <p:sldId id="428" r:id="rId33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7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3.xml"/><Relationship Id="rId4" Type="http://schemas.openxmlformats.org/officeDocument/2006/relationships/slide" Target="../slides/slide2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圆角矩形 50">
            <a:hlinkClick r:id="rId3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4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5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tags" Target="../tags/tag12.xml"/><Relationship Id="rId7" Type="http://schemas.openxmlformats.org/officeDocument/2006/relationships/slide" Target="slide15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337313"/>
            <a:ext cx="10210481" cy="1332092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实验二十一　探究等温情况下一定质量气体</a:t>
            </a:r>
            <a:r>
              <a:rPr lang="zh-CN" altLang="en-US" sz="37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压强</a:t>
            </a:r>
            <a:endParaRPr lang="en-US" altLang="zh-CN" sz="3700" b="1" dirty="0" smtClean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10000"/>
              </a:lnSpc>
              <a:defRPr/>
            </a:pPr>
            <a:r>
              <a:rPr lang="zh-CN" altLang="en-US" sz="37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</a:t>
            </a:r>
            <a:r>
              <a:rPr lang="zh-CN" altLang="en-US" sz="37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体积的关系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0" name="TextBox 2"/>
          <p:cNvSpPr txBox="1"/>
          <p:nvPr>
            <p:custDataLst>
              <p:tags r:id="rId3"/>
            </p:custDataLst>
          </p:nvPr>
        </p:nvSpPr>
        <p:spPr>
          <a:xfrm>
            <a:off x="1054736" y="4668178"/>
            <a:ext cx="30684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第十四章　热学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为了探究气体在不同温度时发生等温变化是否遵循相同的规律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实验小组在不同的环境温度下进行了实验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得到的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由图可知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这两次实验气体的温度大小关系为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7250" y="2504583"/>
            <a:ext cx="6227350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对应的图像的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pV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值较大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可知温度较高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即这两次实验气体的温度大小关系为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9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187" y="2564892"/>
            <a:ext cx="5180172" cy="219578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98977" y="4464719"/>
            <a:ext cx="137730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5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212023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实验小组同学作出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发现当气体压强增大到一定值后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实验数据描绘的图线偏离过原点的直线。若是因实验装置漏气导致的偏离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则描绘的图线可能如图丙的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选填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所示。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2120236"/>
              </a:xfrm>
              <a:prstGeom prst="rect">
                <a:avLst/>
              </a:prstGeom>
              <a:blipFill rotWithShape="0">
                <a:blip r:embed="rId2"/>
                <a:stretch>
                  <a:fillRect l="-671" r="-258" b="-54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97250" y="2742692"/>
                <a:ext cx="6113050" cy="244981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可知常量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与气体的质量有关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若漏气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图像的斜率减小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则对应的图像为题图丙中的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0" y="2742692"/>
                <a:ext cx="6113050" cy="2449814"/>
              </a:xfrm>
              <a:prstGeom prst="rect">
                <a:avLst/>
              </a:prstGeom>
              <a:blipFill rotWithShape="0">
                <a:blip r:embed="rId3"/>
                <a:stretch>
                  <a:fillRect l="-1296" b="-19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93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187" y="2348865"/>
            <a:ext cx="5180172" cy="219578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60877" y="5182616"/>
            <a:ext cx="152317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0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7284785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重庆一中月考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某同学用如图甲所示的装置探究气体等温变化的规律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空气柱的压强可以通过压力表读出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空气柱的体积即空气柱的长度与横截面积的乘积。整个装置安装在固定铁架台上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把柱塞置于注射器玻璃管的某一刻度处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将橡胶套套在玻璃管的下端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把一段空气柱封闭在玻璃管中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实验中空气柱质量保持不变。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9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71" y="1700784"/>
            <a:ext cx="4465637" cy="327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550904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请将下列实验步骤补充完整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读出初始状态下空气柱的压强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和空气柱的长度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u="sng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选填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缓慢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快速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向上拉或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向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压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柱塞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待压力表示数稳定后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读出空气柱的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压强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空气柱的长度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③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重复步骤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记录多组数据。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某次实验时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压力表的示数如图乙所示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则空气柱的压强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为纵坐标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选填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为横坐标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把采集的各组数据在坐标纸上描点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各点位于过原点的同一条直线上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由此得出结论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在实验误差允许范围内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一定质量的气体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在温度不变的情况下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压强与体积成反比。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5509048"/>
              </a:xfrm>
              <a:prstGeom prst="rect">
                <a:avLst/>
              </a:prstGeom>
              <a:blipFill rotWithShape="0">
                <a:blip r:embed="rId2"/>
                <a:stretch>
                  <a:fillRect l="-671" r="-103" b="-14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9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71" y="607949"/>
            <a:ext cx="4465637" cy="327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565043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缓慢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(2)1.20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该实验目的是探究气体等温变化的规律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避免温度变化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应该缓慢地向下压或向上拉柱塞。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由题图乙可得压强为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1.20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根据理想气体状态方程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𝑪𝑻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为纵坐标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为横坐标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把采集的各组数据在坐标纸上描点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各点位于过原点的同一条直线上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由此得出结论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在实验误差允许范围内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一定质量的气体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在温度不变的情况下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压强与体积成反比。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5650433"/>
              </a:xfrm>
              <a:prstGeom prst="rect">
                <a:avLst/>
              </a:prstGeom>
              <a:blipFill rotWithShape="0">
                <a:blip r:embed="rId2"/>
                <a:stretch>
                  <a:fillRect l="-671" r="-310" b="-15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9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71" y="607949"/>
            <a:ext cx="4465637" cy="327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1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创新拓展实验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268730"/>
            <a:ext cx="9710485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(2024·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上海卷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注射器内装有封闭的空气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与温度传感器一起浸在装有热水的烧杯中。在水自然冷却的过程中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每隔一定时间记录一组体积与温度的值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得到气体体积与温度的关系图像。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7115" y="3645027"/>
            <a:ext cx="116580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不考虑漏气因素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符合理论预期的图线是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558" y="1356981"/>
            <a:ext cx="1980501" cy="2367202"/>
          </a:xfrm>
          <a:prstGeom prst="rect">
            <a:avLst/>
          </a:prstGeom>
        </p:spPr>
      </p:pic>
      <p:pic>
        <p:nvPicPr>
          <p:cNvPr id="8" name="image29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46" y="4481244"/>
            <a:ext cx="6388185" cy="183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22650" y="620649"/>
                <a:ext cx="9186450" cy="33849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本实验为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探究气体等压变化的规律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吕萨克定律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为常量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+273.15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+273.15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图像为一条倾斜直线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且其反向延长线过坐标原点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图像为一条倾斜直线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且其反向延长线不过坐标原点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50" y="620649"/>
                <a:ext cx="9186450" cy="3384941"/>
              </a:xfrm>
              <a:prstGeom prst="rect">
                <a:avLst/>
              </a:prstGeom>
              <a:blipFill rotWithShape="0">
                <a:blip r:embed="rId2"/>
                <a:stretch>
                  <a:fillRect l="-863" r="-199" b="-12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9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38" y="836676"/>
            <a:ext cx="1980501" cy="2367202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11677" y="3974082"/>
            <a:ext cx="1430200" cy="6239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下列有助于减小实验误差的操作是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实验前测量并记录大气压强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实验前测量并记录环境温度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待温度传感器示数稳定后读数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实验过程中保持液面时刻处于活塞以上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558" y="604344"/>
            <a:ext cx="1980501" cy="2367202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990693" y="5557554"/>
            <a:ext cx="143020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7250" y="2857119"/>
            <a:ext cx="11658044" cy="332396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本实验为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探究气体等压变化的规律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所以只需要保证密闭气体的压强不变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即保证大气压强不变即可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不需要记录室内大气压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因为密闭气体的温度等于水的温度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与室内温度无关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所以不需要记录室内的温度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因为热水的温度在不断降低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最终与室内温度相同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所以如果待温度传感器示数稳定后再读数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那么最终读取的数据只有一组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即室内温度与对应的气体体积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无法画出气体体积与温度的关系图像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为了保证密闭气体的温度时刻等于水的温度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即为了使记录的封闭气体的温度尽可能准确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实验过程中活塞应时刻处于液面以下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53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2025·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云南昆明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三期末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DIS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研究一定质量的气体在温度不变时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压强与体积的关系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实验步骤如下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7115" y="2577592"/>
            <a:ext cx="116580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把注射器柱塞移至注射器中间靠右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将注射器与压强传感器、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数据采集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器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、计算机逐一连接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移动柱塞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压缩气体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记录注射器刻度值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同时记录对应的由计算机显示的气体压强值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图像处理实验数据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得出如图乙中的图线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99" y="2239581"/>
            <a:ext cx="5396982" cy="205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6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544449"/>
                <a:ext cx="11658044" cy="57897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关于该实验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填正确答案标号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实验中应快速推拉柱塞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以免气体进入或漏出注射器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在柱塞与注射器壁间涂上润滑油只是为了减小摩擦对实验的影响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每次推拉柱塞待稳定后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再记录压强值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处理数据时采用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图像会更直观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图乙中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线是实验所得图线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线为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气体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等温变化时对应的双曲线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已知实验过程中环境温度保持不变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操作、读数也符合规范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注射器和传感器连接细管中的气体可忽略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但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线明显不吻合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造成这一现象的原因可能是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　</a:t>
                </a:r>
                <a:r>
                  <a:rPr lang="zh-CN" altLang="zh-CN" sz="2600" u="sng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　　　　　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544449"/>
                <a:ext cx="11658044" cy="5789766"/>
              </a:xfrm>
              <a:prstGeom prst="rect">
                <a:avLst/>
              </a:prstGeom>
              <a:blipFill rotWithShape="0">
                <a:blip r:embed="rId2"/>
                <a:stretch>
                  <a:fillRect l="-680" r="-209" b="-2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9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99" y="2386965"/>
            <a:ext cx="5396982" cy="205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580084" cy="16003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学会探究等温情况下一定质量气体压强与体积的关系。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会用图像法处理实验数据。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569849"/>
                <a:ext cx="11810444" cy="152443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若压缩气体体积时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推动柱塞速度过快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对应的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图线可能是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填正确答案标号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69849"/>
                <a:ext cx="11810444" cy="1524432"/>
              </a:xfrm>
              <a:prstGeom prst="rect">
                <a:avLst/>
              </a:prstGeom>
              <a:blipFill rotWithShape="0">
                <a:blip r:embed="rId2"/>
                <a:stretch>
                  <a:fillRect l="-671" b="-75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19315" y="3491551"/>
                <a:ext cx="11658044" cy="272040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某次实验时缓慢压缩气体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记录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组注射器上的刻度数值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以及对应的压强传感器示数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在采集第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组数据时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压强传感器的软管脱落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重新接上后继续实验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又采集了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组数据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其余操作无误。前、后绘出的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关系图线的斜率分别为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选填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大于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小于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等于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15" y="3491551"/>
                <a:ext cx="11658044" cy="2720400"/>
              </a:xfrm>
              <a:prstGeom prst="rect">
                <a:avLst/>
              </a:prstGeom>
              <a:blipFill rotWithShape="0">
                <a:blip r:embed="rId3"/>
                <a:stretch>
                  <a:fillRect l="-680" b="-42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298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912" y="1522984"/>
            <a:ext cx="5545645" cy="201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2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54416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(1)CD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推动柱塞过程中有气体泄漏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(3)D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大于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本实验应缓慢推拉柱塞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以免气体温度发生变化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在柱塞与注射器壁间涂上润滑油只是为了注射器密封良好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每次推拉柱塞待稳定后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再记录压强值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CT·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要使图像为线性关系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则处理数据时采用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图线与玻意耳定律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不够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吻合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结合图像的特点可知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压缩气体的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过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程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的乘积减小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分析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造成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这一现象的原因可能是实验时注射器内的空气向外泄漏。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5441658"/>
              </a:xfrm>
              <a:prstGeom prst="rect">
                <a:avLst/>
              </a:prstGeom>
              <a:blipFill rotWithShape="0">
                <a:blip r:embed="rId2"/>
                <a:stretch>
                  <a:fillRect l="-671" r="-206" b="-13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9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626" y="3009646"/>
            <a:ext cx="5396982" cy="205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8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2780919"/>
                <a:ext cx="11658044" cy="26471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CT·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若改变气体体积时推拉柱塞速度过快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外界对气体快速做功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气体温度升高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图像斜率增大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图线向上弯曲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软管脱落后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气体向外漏出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则气体质量减小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CT·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大于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780919"/>
                <a:ext cx="11658044" cy="2647111"/>
              </a:xfrm>
              <a:prstGeom prst="rect">
                <a:avLst/>
              </a:prstGeom>
              <a:blipFill rotWithShape="0">
                <a:blip r:embed="rId2"/>
                <a:stretch>
                  <a:fillRect l="-680" b="-1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9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727392"/>
            <a:ext cx="5396982" cy="205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1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在探究气体压强与体积关系实验中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某兴趣小组设计如图甲实验装置。已知重力加速度为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注射器水平放置且外壁固定在水平桌面上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注射器气密性和导热性良好且外界环境温度保持不变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不计一切摩擦。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5240" y="2481629"/>
            <a:ext cx="11658044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用刻度尺测得注射器刻度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 mL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的长度为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cm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注射器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活塞的横截面积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en-US" altLang="zh-CN" sz="2600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取下沙桶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向右拉动活塞一段距离后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橡胶套堵住注射孔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此时的气体压强为大气压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30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525" y="2425065"/>
            <a:ext cx="6343184" cy="227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2985743"/>
                <a:ext cx="11658044" cy="318180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挂上沙桶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稳定后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测出此时的气体体积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和沙桶的总质量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则气体压强的表达式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表示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在沙桶内适量添加沙子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重复步骤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以沙桶的总质量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为纵轴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为横轴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绘制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其图像如图乙所示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图中横轴截距为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纵轴截距为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可求得未悬挂沙桶时注射器内气体的体积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实验时当地的大气压强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两空均选用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表示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985743"/>
                <a:ext cx="11658044" cy="3181809"/>
              </a:xfrm>
              <a:prstGeom prst="rect">
                <a:avLst/>
              </a:prstGeom>
              <a:blipFill rotWithShape="0">
                <a:blip r:embed="rId2"/>
                <a:stretch>
                  <a:fillRect l="-680" b="-32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28" y="620649"/>
            <a:ext cx="6343184" cy="227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380595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(1)10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注射器活塞的横截面积为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𝟓𝟎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根据受力平衡可得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解得气体压强的表达式为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805954"/>
              </a:xfrm>
              <a:prstGeom prst="rect">
                <a:avLst/>
              </a:prstGeom>
              <a:blipFill rotWithShape="0">
                <a:blip r:embed="rId2"/>
                <a:stretch>
                  <a:fillRect l="-680" b="-3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0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452" y="1797320"/>
            <a:ext cx="6343184" cy="227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21427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根据玻意耳定律可得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整理可得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  <m:r>
                      <a:rPr lang="zh-CN" altLang="zh-CN" sz="2600" b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图像可得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214271"/>
              </a:xfrm>
              <a:prstGeom prst="rect">
                <a:avLst/>
              </a:prstGeom>
              <a:blipFill rotWithShape="0">
                <a:blip r:embed="rId2"/>
                <a:stretch>
                  <a:fillRect l="-680" b="-1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0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25" y="1052703"/>
            <a:ext cx="6343184" cy="227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2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94740" y="629665"/>
                <a:ext cx="11810444" cy="21858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河北石家庄高三期末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某同学用探究气体等温变化规律的实验装置测量不规则物体的体积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如图甲所示。该同学推动注射器活塞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由注射器壁上的刻度读出体积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同时记录对应的气体压强值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由此绘出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2185831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259840" y="2745573"/>
            <a:ext cx="116580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正确的实验操作是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填正确答案标号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推动活塞时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应尽量缓慢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推动活塞稳定后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再记录压强值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推动活塞时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用手握住注射器筒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连接软管脱落后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立即装上继续实验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0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146" y="2063874"/>
            <a:ext cx="3616706" cy="33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220000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注射器内未放物体时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绘出的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图像如图乙中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放入物体后绘出的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图像如图乙中</a:t>
                </a:r>
                <a:r>
                  <a:rPr lang="zh-CN" altLang="zh-CN" sz="2600" b="1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线所示。依据图像得出不规则物体的体积为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结果保留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位有效数字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200002"/>
              </a:xfrm>
              <a:prstGeom prst="rect">
                <a:avLst/>
              </a:prstGeom>
              <a:blipFill rotWithShape="0">
                <a:blip r:embed="rId2"/>
                <a:stretch>
                  <a:fillRect l="-680" r="-52" b="-49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0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2425065"/>
            <a:ext cx="4824666" cy="36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7728460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(2)16.5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推动活塞时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应尽量缓慢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可以保证气体的温度不变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推动活塞稳定后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再记录压强值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这样才能准确反应气体在该体积下的压强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推拉活塞时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手不能握住注射器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防止手对气体加热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导致封闭气体的温度变化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压强传感器与注射器之间的软管脱落后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气体质量变化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需重新实验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30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1268730"/>
            <a:ext cx="3616706" cy="33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6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561811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设软管接口处体积为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mL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设物体体积为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放入物体后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mL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=16.5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mL=16.5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5618117"/>
              </a:xfrm>
              <a:prstGeom prst="rect">
                <a:avLst/>
              </a:prstGeom>
              <a:blipFill rotWithShape="0">
                <a:blip r:embed="rId2"/>
                <a:stretch>
                  <a:fillRect l="-680" b="-14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0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836676"/>
            <a:ext cx="4824666" cy="36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8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860994"/>
              </p:ext>
            </p:extLst>
          </p:nvPr>
        </p:nvGraphicFramePr>
        <p:xfrm>
          <a:off x="262477" y="786626"/>
          <a:ext cx="11665458" cy="5059680"/>
        </p:xfrm>
        <a:graphic>
          <a:graphicData uri="http://schemas.openxmlformats.org/drawingml/2006/table">
            <a:tbl>
              <a:tblPr firstRow="1" firstCol="1" bandRow="1"/>
              <a:tblGrid>
                <a:gridCol w="3888486"/>
                <a:gridCol w="4968621"/>
                <a:gridCol w="280835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实验思路与实验器材</a:t>
                      </a:r>
                      <a:endParaRPr lang="zh-CN" sz="20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实验操作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注意事项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10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实验思路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利用注射器封闭一段空气柱作为研究对象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在温度不变的情况下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测量气体在不同体积时的压强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再分析气体压强与体积的关系。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物理量的测量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空气柱的体积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空气柱的长度可以通过刻度尺读取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空气柱的长度与横截面积的乘积就是体积。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空气柱的压强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从与注射器内空气柱相连的压力表读取。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实验器材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带铁夹的铁架台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注射器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柱塞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与压力表密封连接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压力表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橡胶套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刻度尺。</a:t>
                      </a:r>
                      <a:endParaRPr lang="zh-CN" sz="2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安装器材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如图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注射器两端有柱塞和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橡</a:t>
                      </a:r>
                      <a:endParaRPr lang="en-US" altLang="zh-CN" sz="20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胶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套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管内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密封一段空气柱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这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段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空气柱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就是研究对象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en-US" altLang="zh-CN" sz="20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实验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过程中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我们可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以近</a:t>
                      </a:r>
                      <a:endParaRPr lang="en-US" altLang="zh-CN" sz="20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似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认为空气柱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的质量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和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温</a:t>
                      </a:r>
                      <a:endParaRPr lang="en-US" altLang="zh-CN" sz="20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度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不变。</a:t>
                      </a:r>
                      <a:endParaRPr lang="zh-CN" sz="20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将柱塞向下压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选取几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个</a:t>
                      </a:r>
                      <a:endParaRPr lang="en-US" altLang="zh-CN" sz="20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位置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同时读出刻度尺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读数</a:t>
                      </a:r>
                      <a:endParaRPr lang="en-US" altLang="zh-CN" sz="20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压强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记录数据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0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将柱塞向上拉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选取几</a:t>
                      </a: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个</a:t>
                      </a:r>
                      <a:endParaRPr lang="en-US" altLang="zh-CN" sz="20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0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位置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同时读出刻度尺读数与压强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记录数据。在该实验中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由于我们可以直接用刻度尺读数作为空气柱体积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故无需测量空气柱的横截面积。</a:t>
                      </a:r>
                      <a:endParaRPr lang="zh-CN" sz="20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适用条件是温度保持不变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所以操作要缓慢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不能用手握住注射器。</a:t>
                      </a:r>
                      <a:endParaRPr lang="zh-CN" sz="20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要等到示数稳定之后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再去读数。</a:t>
                      </a:r>
                      <a:endParaRPr lang="zh-CN" sz="20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研究对象为一定质量的气体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0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防止漏气。</a:t>
                      </a:r>
                      <a:endParaRPr lang="zh-CN" sz="20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image381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068" y="1340483"/>
            <a:ext cx="1689101" cy="317402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8792119"/>
                  </p:ext>
                </p:extLst>
              </p:nvPr>
            </p:nvGraphicFramePr>
            <p:xfrm>
              <a:off x="475869" y="850126"/>
              <a:ext cx="11020012" cy="299415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662744"/>
                    <a:gridCol w="10357268"/>
                  </a:tblGrid>
                  <a:tr h="12015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数据处理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以压强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为纵坐标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以体积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为横坐标建立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坐标系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画出气体等温变化的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由于图像是曲线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不能说明压强与体积成反比。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以压强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为纵坐标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以体积的倒数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𝑽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为横坐标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建立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𝑽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坐标系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画出气体等温变化的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𝑽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图像是过原点的倾斜直线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说明压强与体积成反比。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8792119"/>
                  </p:ext>
                </p:extLst>
              </p:nvPr>
            </p:nvGraphicFramePr>
            <p:xfrm>
              <a:off x="475869" y="850126"/>
              <a:ext cx="11020012" cy="299415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662744"/>
                    <a:gridCol w="10357268"/>
                  </a:tblGrid>
                  <a:tr h="299415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数据处理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6474" t="-203" r="-118" b="-40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55892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创新拓展实验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84587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教材原型实验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教材原型实验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北京顺义模拟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某实验小组用图甲所示实验装置来进行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探究气体等温变化的规律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9815" y="2795333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在本实验操作的过程中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需要保持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量是气体的温度和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9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187" y="2272665"/>
            <a:ext cx="5180172" cy="2195781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76904" y="5328827"/>
            <a:ext cx="185659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38677" y="4080581"/>
            <a:ext cx="6092825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在本实验操作的过程中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需要保持不变的量是气体的温度和质量。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7199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关于该实验的操作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在柱塞上涂抹润滑油可以提高装置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气密性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实验时应快速推拉柱塞并迅速读数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免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气体与外界发生热交换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推拉柱塞及读取数据时不要用手握住注射器下端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以免改变气体的温度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实验必须测量柱塞的横截面积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以获知被封闭气体的体积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450" y="4293108"/>
            <a:ext cx="116580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在柱塞上涂抹润滑油可以提高装置的气密性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实验时应缓慢推拉柱塞等稳定后再读数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以免气体温度发生变化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推拉柱塞及读取数据时不要用手握住注射器下端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以免改变气体的温度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实验不必测量柱塞的横截面积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以空气柱的长度值代替气体的体积值即可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9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987" y="1217803"/>
            <a:ext cx="4701667" cy="1992951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7250" y="5906897"/>
            <a:ext cx="165301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AC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1234</Words>
  <Application>Microsoft Office PowerPoint</Application>
  <PresentationFormat>自定义</PresentationFormat>
  <Paragraphs>162</Paragraphs>
  <Slides>32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4" baseType="lpstr">
      <vt:lpstr>等线</vt:lpstr>
      <vt:lpstr>方正黑体_GBK</vt:lpstr>
      <vt:lpstr>黑体</vt:lpstr>
      <vt:lpstr>宋体</vt:lpstr>
      <vt:lpstr>微软雅黑</vt:lpstr>
      <vt:lpstr>Arial</vt:lpstr>
      <vt:lpstr>Calibri</vt:lpstr>
      <vt:lpstr>Cambria</vt:lpstr>
      <vt:lpstr>Cambria Math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52</cp:revision>
  <dcterms:created xsi:type="dcterms:W3CDTF">2024-01-15T03:14:15Z</dcterms:created>
  <dcterms:modified xsi:type="dcterms:W3CDTF">2026-03-11T01:27:42Z</dcterms:modified>
</cp:coreProperties>
</file>