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40" r:id="rId2"/>
    <p:sldId id="257" r:id="rId3"/>
    <p:sldId id="341" r:id="rId4"/>
    <p:sldId id="355" r:id="rId5"/>
    <p:sldId id="356" r:id="rId6"/>
    <p:sldId id="357" r:id="rId7"/>
    <p:sldId id="429" r:id="rId8"/>
    <p:sldId id="367" r:id="rId9"/>
    <p:sldId id="368" r:id="rId10"/>
    <p:sldId id="459" r:id="rId11"/>
    <p:sldId id="460" r:id="rId12"/>
    <p:sldId id="378" r:id="rId13"/>
    <p:sldId id="432" r:id="rId14"/>
    <p:sldId id="433" r:id="rId15"/>
    <p:sldId id="434" r:id="rId16"/>
    <p:sldId id="389" r:id="rId17"/>
    <p:sldId id="445" r:id="rId18"/>
    <p:sldId id="446" r:id="rId19"/>
    <p:sldId id="400" r:id="rId20"/>
    <p:sldId id="402" r:id="rId21"/>
    <p:sldId id="403" r:id="rId22"/>
    <p:sldId id="404" r:id="rId23"/>
    <p:sldId id="405" r:id="rId24"/>
    <p:sldId id="406" r:id="rId25"/>
    <p:sldId id="407" r:id="rId26"/>
    <p:sldId id="408" r:id="rId27"/>
    <p:sldId id="409" r:id="rId28"/>
    <p:sldId id="410" r:id="rId29"/>
    <p:sldId id="411" r:id="rId30"/>
    <p:sldId id="412" r:id="rId31"/>
    <p:sldId id="413" r:id="rId32"/>
    <p:sldId id="414" r:id="rId33"/>
    <p:sldId id="415" r:id="rId34"/>
    <p:sldId id="428" r:id="rId3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70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2760" y="72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67441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1902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8.xml"/><Relationship Id="rId3" Type="http://schemas.openxmlformats.org/officeDocument/2006/relationships/slide" Target="../slides/slide32.xml"/><Relationship Id="rId7" Type="http://schemas.openxmlformats.org/officeDocument/2006/relationships/slide" Target="../slides/slide2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24.xml"/><Relationship Id="rId5" Type="http://schemas.openxmlformats.org/officeDocument/2006/relationships/slide" Target="../slides/slide22.xml"/><Relationship Id="rId10" Type="http://schemas.openxmlformats.org/officeDocument/2006/relationships/slide" Target="../slides/slide3.xml"/><Relationship Id="rId4" Type="http://schemas.openxmlformats.org/officeDocument/2006/relationships/slide" Target="../slides/slide20.xml"/><Relationship Id="rId9" Type="http://schemas.openxmlformats.org/officeDocument/2006/relationships/slide" Target="../slides/slide3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0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8.xml"/><Relationship Id="rId7" Type="http://schemas.openxmlformats.org/officeDocument/2006/relationships/slide" Target="slide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16.xml"/><Relationship Id="rId4" Type="http://schemas.openxmlformats.org/officeDocument/2006/relationships/tags" Target="../tags/tag9.xml"/><Relationship Id="rId9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71534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46626"/>
            <a:ext cx="878701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专题强化十七　动态圆、磁聚焦和磁发散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26564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第十章　磁场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30726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根据左手定则可知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射入磁场中的离子将沿顺时针方向做匀速圆周运动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沿各个方向射入磁场的离子的运动轨迹如图甲所示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轴上能够被探测到的区间为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3072676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3300221"/>
            <a:ext cx="3888486" cy="29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6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32545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离子在磁场中做匀速圆周运动的周期为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时间段内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时刻射入磁场的离子在磁场中转过的圆心角均为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磁场中可探测到离子最远点落在一段圆弧上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该圆弧以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为圆心、以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为半径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对应的圆心角为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如图乙所示。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3254521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5" b="-26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460" y="3429000"/>
            <a:ext cx="4332146" cy="24671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60877" y="3830403"/>
                <a:ext cx="6092825" cy="219092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可探测到离子区域的最大面积为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77" y="3830403"/>
                <a:ext cx="6092825" cy="2190921"/>
              </a:xfrm>
              <a:prstGeom prst="rect">
                <a:avLst/>
              </a:prstGeom>
              <a:blipFill rotWithShape="0">
                <a:blip r:embed="rId4"/>
                <a:stretch>
                  <a:fillRect l="-1800" b="-30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644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355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“放缩圆”模型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27247"/>
              </p:ext>
            </p:extLst>
          </p:nvPr>
        </p:nvGraphicFramePr>
        <p:xfrm>
          <a:off x="275177" y="1433957"/>
          <a:ext cx="11652758" cy="4670552"/>
        </p:xfrm>
        <a:graphic>
          <a:graphicData uri="http://schemas.openxmlformats.org/drawingml/2006/table">
            <a:tbl>
              <a:tblPr firstRow="1" firstCol="1" bandRow="1"/>
              <a:tblGrid>
                <a:gridCol w="1931543"/>
                <a:gridCol w="9721215"/>
              </a:tblGrid>
              <a:tr h="11876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适用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条件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粒子源发射初速度方向一定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大小不同的粒子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在磁场中做匀速圆周运动的轨迹半径随速度的变化而变化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2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轨迹圆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圆心共线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带正电粒子速度</a:t>
                      </a:r>
                      <a:r>
                        <a:rPr lang="en-US" sz="2600" i="1" dirty="0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越大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运动半径也越大。</a:t>
                      </a:r>
                      <a:r>
                        <a:rPr lang="zh-CN" sz="26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en-US" altLang="zh-CN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轨迹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的圆心在垂直初速度方向的直线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PP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'</a:t>
                      </a:r>
                      <a:r>
                        <a:rPr lang="zh-CN" sz="26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上</a:t>
                      </a:r>
                      <a:endParaRPr lang="en-US" altLang="zh-CN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altLang="zh-CN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6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界定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方法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以入射点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为定点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圆心位于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PP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'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直线上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将半径放缩作轨迹圆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从而探索出临界条件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这种方法称为</a:t>
                      </a:r>
                      <a:r>
                        <a:rPr lang="en-US" sz="2600" b="1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放缩圆</a:t>
                      </a:r>
                      <a:r>
                        <a:rPr lang="en-US" sz="2600" b="1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法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image347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15" y="2775410"/>
            <a:ext cx="2245946" cy="19675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正方形区域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含边界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有垂直于纸面向里的匀强磁场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大量带正电的粒子从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点沿与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角的方向以不同的速度</a:t>
            </a:r>
            <a:r>
              <a:rPr lang="en-US" altLang="zh-CN" sz="2600" i="1" dirty="0" err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不计粒子重力和粒子间的相互作用。已知带电粒子的质量为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磁场的磁感应强度大小为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,sin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37°=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0.6,cos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37°=0.8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3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3212973"/>
            <a:ext cx="3133661" cy="281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0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求带电粒子在磁场中运动的最长时间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502882" y="5119116"/>
                <a:ext cx="2347117" cy="10332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882" y="5119116"/>
                <a:ext cx="2347117" cy="1033296"/>
              </a:xfrm>
              <a:prstGeom prst="rect">
                <a:avLst/>
              </a:prstGeom>
              <a:blipFill rotWithShape="0">
                <a:blip r:embed="rId2"/>
                <a:stretch>
                  <a:fillRect l="-4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135350" y="1294130"/>
            <a:ext cx="10793813" cy="7296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粒子从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边离开磁场时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在磁场中运动的时间最长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如图甲所示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3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328" y="2040460"/>
            <a:ext cx="2485580" cy="25701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09425" y="1916811"/>
                <a:ext cx="8109551" cy="41283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=74°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则粒子在磁场中运动的最长时间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25" y="1916811"/>
                <a:ext cx="8109551" cy="4128310"/>
              </a:xfrm>
              <a:prstGeom prst="rect">
                <a:avLst/>
              </a:prstGeom>
              <a:blipFill rotWithShape="0">
                <a:blip r:embed="rId4"/>
                <a:stretch>
                  <a:fillRect l="-1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67607"/>
            <a:ext cx="11810444" cy="66297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若带电粒子从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边离开磁场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的取值范围。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98977" y="5652897"/>
                <a:ext cx="2962671" cy="968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77" y="5652897"/>
                <a:ext cx="2962671" cy="968342"/>
              </a:xfrm>
              <a:prstGeom prst="rect">
                <a:avLst/>
              </a:prstGeom>
              <a:blipFill rotWithShape="0"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186277" y="1256030"/>
            <a:ext cx="9812557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当粒子轨迹与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边相切时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3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505" y="1878711"/>
            <a:ext cx="5146430" cy="25389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60877" y="1815084"/>
                <a:ext cx="8109551" cy="404777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设此时粒子速度为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轨道半径为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0.4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当粒子运动轨迹与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边相切时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如图丙所示。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设此时粒子速度为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轨道半径为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77" y="1815084"/>
                <a:ext cx="8109551" cy="4047775"/>
              </a:xfrm>
              <a:prstGeom prst="rect">
                <a:avLst/>
              </a:prstGeom>
              <a:blipFill rotWithShape="0">
                <a:blip r:embed="rId4"/>
                <a:stretch>
                  <a:fillRect l="-1352" t="-1958" b="-9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366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5339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考点四　“磁聚焦”与“磁发散”模型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659133"/>
              </p:ext>
            </p:extLst>
          </p:nvPr>
        </p:nvGraphicFramePr>
        <p:xfrm>
          <a:off x="541877" y="1205833"/>
          <a:ext cx="11017377" cy="5014078"/>
        </p:xfrm>
        <a:graphic>
          <a:graphicData uri="http://schemas.openxmlformats.org/drawingml/2006/table">
            <a:tbl>
              <a:tblPr firstRow="1" firstCol="1" bandRow="1"/>
              <a:tblGrid>
                <a:gridCol w="5101046"/>
                <a:gridCol w="5916331"/>
              </a:tblGrid>
              <a:tr h="6542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磁发散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磁聚焦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49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带电粒子从圆形有界匀强磁场边界上同一点射入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如果轨迹半径与磁场半径相等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则粒子出射方向与入射点的切线方向平行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带电粒子平行射入圆形有界匀强磁场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如果轨迹半径与磁场半径相等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则粒子从磁场边界上同一点射出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该点切线方向与入射方向平行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84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7" name="image348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450" y="4522311"/>
            <a:ext cx="4941080" cy="16058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9367585" cy="51911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4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河北石家庄高三期末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xOy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平面内有以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点为圆心、半径为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的圆形匀强磁场区域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磁场方向垂直于纸面向里、磁感应强度大小为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处有一垂直于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坐标轴的足够长的挡板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一宽度为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未知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且关于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轴对称的质子束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以一定的速度平行于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轴射入圆形磁场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偏转后所有质子都经过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点射出磁场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挡板上有质子打到的区域关于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坐标轴对称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长度为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。已知质子质量为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、带电荷量为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忽略质子重力及质子间的相互作用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则质子束的宽度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9367585" cy="5191140"/>
              </a:xfrm>
              <a:prstGeom prst="rect">
                <a:avLst/>
              </a:prstGeom>
              <a:blipFill rotWithShape="0">
                <a:blip r:embed="rId2"/>
                <a:stretch>
                  <a:fillRect l="-846" r="-4359" b="-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208" y="836676"/>
            <a:ext cx="2467165" cy="2795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15004" y="5629533"/>
                <a:ext cx="10793813" cy="73494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04" y="5629533"/>
                <a:ext cx="10793813" cy="734945"/>
              </a:xfrm>
              <a:prstGeom prst="rect">
                <a:avLst/>
              </a:prstGeom>
              <a:blipFill rotWithShape="0">
                <a:blip r:embed="rId4"/>
                <a:stretch>
                  <a:fillRect l="-1016" b="-8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4532217" y="516239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1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8745285" cy="52896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点射入的质子经过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运动轨迹半径为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质子束运动轨迹如图所示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aPb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aPb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为最左侧质子的轨迹半径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cPO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点飞入磁场中质子的轨迹圆心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恰在磁场圆边界上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且轨迹恰过圆心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zh-CN" altLang="zh-CN" sz="2600" b="1">
                    <a:latin typeface="Calibri" panose="020F0502020204030204" pitchFamily="34" charset="0"/>
                    <a:cs typeface="宋体" panose="02010600030101010101" pitchFamily="2" charset="-122"/>
                  </a:rPr>
                  <a:t>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zh-CN" altLang="zh-CN" sz="2600" b="1">
                    <a:latin typeface="Calibri" panose="020F0502020204030204" pitchFamily="34" charset="0"/>
                    <a:cs typeface="宋体" panose="02010600030101010101" pitchFamily="2" charset="-122"/>
                  </a:rPr>
                  <a:t>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eOc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均为等边三角形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由几何关系可得最右侧质子在磁场中偏转角度为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必从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点射入磁场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所以质子束宽度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8745285" cy="5289629"/>
              </a:xfrm>
              <a:prstGeom prst="rect">
                <a:avLst/>
              </a:prstGeom>
              <a:blipFill rotWithShape="0">
                <a:blip r:embed="rId2"/>
                <a:stretch>
                  <a:fillRect l="-906" r="-906" b="-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836676"/>
            <a:ext cx="2449068" cy="262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4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3077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进一步理解带电粒子在有界匀强磁场中运动的临界极值问题。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平移圆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旋转圆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放缩圆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找出对应的临界状态或极值的轨迹。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磁聚焦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磁发散</a:t>
            </a:r>
            <a:r>
              <a:rPr lang="en-US" altLang="zh-CN" sz="32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3273" y="55702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185128" y="447609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94740" y="1141603"/>
                <a:ext cx="11810444" cy="39077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动态圆模型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河南新乡高三期末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如图所示的直角三角形区域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内存在垂直于纸面向里的匀强磁场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含边界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=90°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边的某部分区域内有一线状粒子发射源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发射源能在纸面内垂直于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边向磁场区域发射一系列比荷均为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、速率相等的粒子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最终粒子均从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边离开磁场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在磁场中运动的最短时间为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且该粒子刚好垂直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于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边离开磁场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粒子在磁场中运动的最长时间为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迹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边相切。忽略粒子的重力以及粒子间的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相互作用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141603"/>
                <a:ext cx="11810444" cy="3907777"/>
              </a:xfrm>
              <a:prstGeom prst="rect">
                <a:avLst/>
              </a:prstGeom>
              <a:blipFill rotWithShape="0">
                <a:blip r:embed="rId2"/>
                <a:stretch>
                  <a:fillRect l="-671" t="-1404" r="-361" b="-24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361440" y="4941468"/>
                <a:ext cx="11658044" cy="139952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粒子带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负电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		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粒子射入磁场的速率为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发射源的长度为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40" y="4941468"/>
                <a:ext cx="11658044" cy="1399526"/>
              </a:xfrm>
              <a:prstGeom prst="rect">
                <a:avLst/>
              </a:prstGeom>
              <a:blipFill rotWithShape="0">
                <a:blip r:embed="rId3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243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2895219"/>
            <a:ext cx="2808351" cy="169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4" y="629830"/>
                <a:ext cx="11945685" cy="36886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粒子均从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边离开磁场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粒子要向左偏转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根据左手定则知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粒子带正电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粒子在磁场中运动的最短时间为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且该粒子刚好垂直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边离开磁场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依题意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粒子在磁场中运动的最长时间为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且轨迹与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边相切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如图甲所示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如图乙所示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设发射源的长度为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4" y="629830"/>
                <a:ext cx="11945685" cy="3688678"/>
              </a:xfrm>
              <a:prstGeom prst="rect">
                <a:avLst/>
              </a:prstGeom>
              <a:blipFill rotWithShape="0">
                <a:blip r:embed="rId2"/>
                <a:stretch>
                  <a:fillRect l="-663" t="-1322" r="-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3848354"/>
            <a:ext cx="5616702" cy="224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75341" y="19600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广东佛山模拟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的正方形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区域内有匀强磁场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边中点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处有一粒子源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向磁场内各方向均匀发射速率均为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边恰好没有电子射出。已知电子质量为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电荷量大小为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74140" y="2527494"/>
                <a:ext cx="11658044" cy="30617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边有电子射出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磁感强度大小为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𝒆𝑳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边射出的电子在磁场中运动的最长时间为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边射出的电子数和从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边射出的电子数之比为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40" y="2527494"/>
                <a:ext cx="11658044" cy="3061776"/>
              </a:xfrm>
              <a:prstGeom prst="rect">
                <a:avLst/>
              </a:prstGeom>
              <a:blipFill rotWithShape="0">
                <a:blip r:embed="rId2"/>
                <a:stretch>
                  <a:fillRect l="-680" b="-1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4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557" y="2026819"/>
            <a:ext cx="2899219" cy="28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82941"/>
                <a:ext cx="11810444" cy="545108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边恰好没有电子射出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轨迹如图甲所示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𝒆𝑳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由于电子射入的速度大小不变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方向改变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则轨迹半径不变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根据旋转圆模型可知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边没有电子射出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边射出的电子在磁场中运动的时间最长时轨迹如图乙所示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圆心角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所以最长时间为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分析可知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当粒子恰好经过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其入射速度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边的夹角为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边射出的电子数和从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射出的电子数之比为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82941"/>
                <a:ext cx="11810444" cy="5451083"/>
              </a:xfrm>
              <a:prstGeom prst="rect">
                <a:avLst/>
              </a:prstGeom>
              <a:blipFill rotWithShape="0">
                <a:blip r:embed="rId2"/>
                <a:stretch>
                  <a:fillRect l="-671" r="-7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4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749" y="3352800"/>
            <a:ext cx="3672459" cy="255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7501" y="31164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9061960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在矩形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GHIJ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区域内分布着垂直于纸面向里的匀强磁场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点是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GH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边的中点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四个完全相同的带电粒子仅在洛伦兹力的作用下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以大小不同的速率从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点射入匀强磁场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它们轨迹在同一平面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忽略粒子重力及相互作用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340" y="3650107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④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这四个粒子在矩形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GHIJ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磁场区域的运动周期相同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④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粒子的速率最大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粒子的向心加速度最大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粒子在矩形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GHIJ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磁场区域运动的时间最长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24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328" y="836676"/>
            <a:ext cx="2485580" cy="215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77198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对于完全相同的粒子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其比荷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则在同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强磁场中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周期都相同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由题图知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粒子在磁场中转过的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圆心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粒子在矩形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GHIJ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磁场区域运动的时间最长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④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粒子的半径最大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④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粒子的速率最大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得粒子的向心加速度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④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粒子的向心加速度最大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771988"/>
              </a:xfrm>
              <a:prstGeom prst="rect">
                <a:avLst/>
              </a:prstGeom>
              <a:blipFill rotWithShape="0">
                <a:blip r:embed="rId2"/>
                <a:stretch>
                  <a:fillRect l="-671" b="-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4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928" y="1049991"/>
            <a:ext cx="2485580" cy="215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25052" y="3014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磁聚焦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磁发散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江西萍乡模拟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空间中一半径为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的圆形区域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包括边界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内有方向垂直于纸面向里、磁感应强度大小为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的匀强磁场。磁场左侧宽度为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的区域里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大量质量为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的带正电粒子以相同的水平速度平行射入圆形磁场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方向射入的粒子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恰好能从圆形磁场最高点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点飞出。已知过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两点的直线水平且是有带电粒子射入区域的中心线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不计粒子重力及粒子间的相互作用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99540" y="3530600"/>
                <a:ext cx="11658044" cy="24834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粒子做圆周运动的半径为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粒子的初速度大小为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粒子在磁场中运动的最短时间为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粒子在磁场中运动的最长时间为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40" y="3530600"/>
                <a:ext cx="11658044" cy="248347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3162029"/>
            <a:ext cx="2639772" cy="196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2723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由几何关系可知粒子做圆周运动的半径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解得粒子的初速度大小为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点射入的粒子运动时间最短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设运动轨迹对应的圆心角为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粒子做圆周运动的周期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则粒子运动的最短时间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点射入的粒子运动时间最长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对应的圆心角为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120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°,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最长时间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272381"/>
              </a:xfrm>
              <a:prstGeom prst="rect">
                <a:avLst/>
              </a:prstGeom>
              <a:blipFill rotWithShape="0">
                <a:blip r:embed="rId2"/>
                <a:stretch>
                  <a:fillRect l="-671" r="-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4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957" y="3352800"/>
            <a:ext cx="2720022" cy="263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67568" y="342900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629665"/>
                <a:ext cx="11810444" cy="33578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坐标原点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处有一粒子源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能向坐标平面一、二象限内发射大量质量为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的正粒子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不计重力及粒子间相互作用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所有粒子速度大小相等。圆心在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的圆形区域内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有垂直于坐标平面向外的匀强磁场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磁场右侧有一点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。已知初速度沿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轴正方向的粒子经过磁场后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粒子的速度方向沿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轴的正方向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3357818"/>
              </a:xfrm>
              <a:prstGeom prst="rect">
                <a:avLst/>
              </a:prstGeom>
              <a:blipFill rotWithShape="0">
                <a:blip r:embed="rId2"/>
                <a:stretch>
                  <a:fillRect l="-671" r="-103" b="-30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61440" y="4046771"/>
                <a:ext cx="11658044" cy="217788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初速度方向与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120°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的粒子经过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初速度方向与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135°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的粒子经过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点的粒子在磁场中运动时间为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点的粒子在磁场中运动时间为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40" y="4046771"/>
                <a:ext cx="11658044" cy="2177880"/>
              </a:xfrm>
              <a:prstGeom prst="rect">
                <a:avLst/>
              </a:prstGeom>
              <a:blipFill rotWithShape="0">
                <a:blip r:embed="rId3"/>
                <a:stretch>
                  <a:fillRect l="-680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50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653" y="3429000"/>
            <a:ext cx="2500185" cy="210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60392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初速度沿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轴正方向的粒子经过磁场后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粒子的速度方向沿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轴正方向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则粒子的轨迹半径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可得粒子轨迹半径为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结合题意和几何关系可知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平面第一、二象限射入的粒子从磁场射出时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速度一定沿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轴正方向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点的粒子在磁场中运动的轨迹所对的圆心角为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-90°)=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该粒子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中的运动时间为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603928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517226"/>
            <a:ext cx="2716212" cy="228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4785395" y="2132838"/>
            <a:ext cx="1995409" cy="907941"/>
            <a:chOff x="4784744" y="2133099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672226" y="2294802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784744" y="2133099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31392" y="3631379"/>
            <a:ext cx="3743321" cy="899904"/>
            <a:chOff x="5731636" y="3632053"/>
            <a:chExt cx="3743834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38193" y="3728911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31636" y="3632053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87530" y="423466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183119"/>
            <a:ext cx="11810444" cy="361987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山西晋中模拟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极光是由太阳抛射出的高能带电粒子受到地磁场作用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在地球南北极附近与大气碰撞产生的发光现象。赤道平面的地磁场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可简化为如图所示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为地球球心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为地球半径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将地磁场在半径为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之间的圆环区域看成是匀强磁场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。磁场边缘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处有一粒子源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可在赤道平面内以相同速率</a:t>
            </a:r>
            <a:r>
              <a:rPr lang="en-US" altLang="zh-CN" sz="2600" i="1" dirty="0" err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向各个方向射入某种带正电粒子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不计粒子重力、粒子间的相互作用及大气对粒子运动的影响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不考虑相对论效应。其中沿半径方向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射入磁场的粒子恰不能到达地球表面。若与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角向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射入磁场的粒子也恰好不能到达地球表面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61440" y="4801362"/>
                <a:ext cx="11658044" cy="13944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A.sin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C.tan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D.tan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40" y="4801362"/>
                <a:ext cx="11658044" cy="1394460"/>
              </a:xfrm>
              <a:prstGeom prst="rect">
                <a:avLst/>
              </a:prstGeom>
              <a:blipFill rotWithShape="0">
                <a:blip r:embed="rId2"/>
                <a:stretch>
                  <a:fillRect l="-680" b="-30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61048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综合提升练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" name="image25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611" y="3944297"/>
            <a:ext cx="2518600" cy="229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5909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高能粒子从磁场边缘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点沿半径方向以速率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入射地磁场时恰不能到达地球表面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其轨迹与地球表面相切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+(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方向成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角向上方射入磁场的粒子也恰和地球表面相切射出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在此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角范围内的粒子能到达地球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其余范围内进入磁场的粒子不能到达地球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点且垂直于该速度方向的直线与过切点和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点连线延长线交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于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点为粒子轨迹圆的圆心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FO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𝑨𝑮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𝑨𝑶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590976"/>
              </a:xfrm>
              <a:prstGeom prst="rect">
                <a:avLst/>
              </a:prstGeom>
              <a:blipFill rotWithShape="0">
                <a:blip r:embed="rId2"/>
                <a:stretch>
                  <a:fillRect l="-671" r="-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457" y="3085973"/>
            <a:ext cx="2734627" cy="290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85833" y="299694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利用磁聚焦和磁控束可以改变一束平行带电粒子的宽度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人们把此原理运用到薄膜材料制备上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使芯片技术得到飞速发展。如图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宽度为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的带正电粒子流水平向右射入半径为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的圆形匀强磁场区域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这些带电粒子都将从磁场圆上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点进入正方形区域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正方形过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点的一边与半径为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的磁场圆相切。在正方形区域内存在一个面积最小的匀强磁场区域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使汇聚到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点的粒子经过该磁场区域后宽度变为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且粒子仍沿水平向右射出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不考虑粒子间的相互作用力及粒子的重力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61440" y="3454400"/>
                <a:ext cx="11658044" cy="28846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正方形区域中匀强磁场的磁感应强度大小为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于纸面向里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正方形区域中匀强磁场的磁感应强度大小为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于纸面向里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正方形区域中匀强磁场的最小面积为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2(π-2)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正方形区域中匀强磁场的最小面积为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40" y="3454400"/>
                <a:ext cx="11658044" cy="2884676"/>
              </a:xfrm>
              <a:prstGeom prst="rect">
                <a:avLst/>
              </a:prstGeom>
              <a:blipFill rotWithShape="0">
                <a:blip r:embed="rId2"/>
                <a:stretch>
                  <a:fillRect l="-680" t="-1480" b="-8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5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906" y="3272634"/>
            <a:ext cx="2917507" cy="28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37973"/>
                <a:ext cx="11810444" cy="57986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根据磁聚焦原理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的圆形磁场区域中运动时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粒子的运动轨迹半径为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。要使汇聚到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点的粒子经正方形区域内的磁场偏转后宽度变为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且粒子仍沿水平向右射出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作出粒子运动的轨迹如图所示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由几何关系可知粒子在正方形区域磁场中的轨迹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半径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正方形中磁场区域应该为圆形磁场的一部分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由左手定则可知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纸面向里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磁场区域的最小面积为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的阴影部分面积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=2(π-2)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37973"/>
                <a:ext cx="11810444" cy="5798614"/>
              </a:xfrm>
              <a:prstGeom prst="rect">
                <a:avLst/>
              </a:prstGeom>
              <a:blipFill rotWithShape="0">
                <a:blip r:embed="rId2"/>
                <a:stretch>
                  <a:fillRect l="-671" r="-310" b="-2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48" y="2831719"/>
            <a:ext cx="3321172" cy="324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“旋转圆”模型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“平移圆”模型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“放缩圆”模型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7" name="圆角矩形 16">
            <a:hlinkClick r:id="rId10" action="ppaction://hlinksldjump"/>
          </p:cNvPr>
          <p:cNvSpPr/>
          <p:nvPr/>
        </p:nvSpPr>
        <p:spPr>
          <a:xfrm>
            <a:off x="4311846" y="4586805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考点四　“磁聚焦”与“磁发散”模型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“平移圆”模型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2234036"/>
                  </p:ext>
                </p:extLst>
              </p:nvPr>
            </p:nvGraphicFramePr>
            <p:xfrm>
              <a:off x="460590" y="1325744"/>
              <a:ext cx="11111491" cy="484199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21158"/>
                    <a:gridCol w="9190333"/>
                  </a:tblGrid>
                  <a:tr h="189251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适用条件</a:t>
                          </a:r>
                          <a:endParaRPr lang="zh-CN" sz="1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粒子源发射速度大小、方向一定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入射点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不同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但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在同一直线上的同种带电粒子进入匀强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场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它们做匀速圆周运动的半径相同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入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射速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度大小为</a:t>
                          </a:r>
                          <a:r>
                            <a:rPr lang="en-US" sz="2400" i="1" dirty="0" err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则半径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𝒒𝑩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如图所示</a:t>
                          </a:r>
                          <a:endParaRPr lang="zh-CN" sz="1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0608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轨迹圆圆心共线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带电粒子在磁场中做匀速圆周运动的圆心在同一直线上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该直线与入射点的连线平行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35273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界定方法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将半径为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𝒒𝑩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的圆进行平移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从而探索粒子的临界条件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这种方法叫</a:t>
                          </a:r>
                          <a:r>
                            <a:rPr lang="en-US" sz="24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平移圆</a:t>
                          </a:r>
                          <a:r>
                            <a:rPr lang="en-US" sz="24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法</a:t>
                          </a:r>
                          <a:endParaRPr lang="zh-CN" sz="1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2234036"/>
                  </p:ext>
                </p:extLst>
              </p:nvPr>
            </p:nvGraphicFramePr>
            <p:xfrm>
              <a:off x="460590" y="1325744"/>
              <a:ext cx="11111491" cy="483251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21158"/>
                    <a:gridCol w="9190333"/>
                  </a:tblGrid>
                  <a:tr h="237369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适用条件</a:t>
                          </a:r>
                          <a:endParaRPr lang="zh-CN" sz="1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941" t="-256" r="-133" b="-107949"/>
                          </a:stretch>
                        </a:blipFill>
                      </a:tcPr>
                    </a:tc>
                  </a:tr>
                  <a:tr h="110608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轨迹圆圆心共线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带电粒子在磁场中做匀速圆周运动的圆心在同一直线上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该直线与入射点的连线平行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35273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界定方法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941" t="-258108" r="-133" b="-765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5" name="image344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803" y="1956434"/>
            <a:ext cx="2874810" cy="14598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4" y="554907"/>
                <a:ext cx="11983785" cy="35824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1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四川巴中模拟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为圆心、半径为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的圆周上的点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的中点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OCEDO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内充满垂直于纸面向外的匀强磁场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图中未画出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点处也有磁场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。一群质量为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的带正电粒子以速率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部分垂直于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射向磁场区域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忽略粒子间的相互作用以及粒子的重力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只考虑粒子在一次进出磁场中的运动。下列说法正确的是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4" y="554907"/>
                <a:ext cx="11983785" cy="3582431"/>
              </a:xfrm>
              <a:prstGeom prst="rect">
                <a:avLst/>
              </a:prstGeom>
              <a:blipFill rotWithShape="0">
                <a:blip r:embed="rId2"/>
                <a:stretch>
                  <a:fillRect l="-661" r="-102" b="-10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238" y="4137719"/>
            <a:ext cx="2269553" cy="2039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76904" y="4082403"/>
                <a:ext cx="10736767" cy="22820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粒子在磁场中运动的轨道半径为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射出磁场的粒子运动时间不同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粒子在磁场中运动的最长时间为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粒子可能从圆弧边界射出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4" y="4082403"/>
                <a:ext cx="10736767" cy="2282075"/>
              </a:xfrm>
              <a:prstGeom prst="rect">
                <a:avLst/>
              </a:prstGeom>
              <a:blipFill rotWithShape="0">
                <a:blip r:embed="rId4"/>
                <a:stretch>
                  <a:fillRect l="-738" b="-50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10664352" y="3505327"/>
            <a:ext cx="81152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11810444" cy="49649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由洛伦兹力提供向心力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粒子在磁场中做圆周运动的周期为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部分粒子从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边射入磁场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边射出磁场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由对称性可知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粒子偏转的圆心角为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入射的粒子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运动轨迹与磁场圆在最低点内切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圆心角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270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则粒子在磁场中运动的最长时间为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粒子不会从圆弧边界射出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11810444" cy="4964925"/>
              </a:xfrm>
              <a:prstGeom prst="rect">
                <a:avLst/>
              </a:prstGeom>
              <a:blipFill rotWithShape="0">
                <a:blip r:embed="rId2"/>
                <a:stretch>
                  <a:fillRect l="-671" r="-155" b="-17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562" y="3606927"/>
            <a:ext cx="2467165" cy="246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1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508529"/>
            <a:ext cx="117728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“旋转圆”模型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5601138"/>
                  </p:ext>
                </p:extLst>
              </p:nvPr>
            </p:nvGraphicFramePr>
            <p:xfrm>
              <a:off x="402304" y="1103757"/>
              <a:ext cx="11309604" cy="52650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588389"/>
                    <a:gridCol w="9721215"/>
                  </a:tblGrid>
                  <a:tr h="125752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条件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粒子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源发射速度大小一定、方向不同的同种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带电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粒子从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同一点进入匀强磁场时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它们在磁场中做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匀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速圆周运动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的半径相同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若入射初速度大小为</a:t>
                          </a:r>
                          <a:r>
                            <a:rPr lang="en-US" sz="2400" i="1" dirty="0" err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则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圆周运动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轨迹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半径为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𝒒𝑩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如图所示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784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轨迹圆圆</a:t>
                          </a:r>
                          <a:endParaRPr lang="zh-CN" sz="2400" dirty="0" smtClean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心共圆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带电粒子在匀强磁场中做匀速圆周运动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圆心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在以入射点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为圆心、半径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𝒒𝑩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的圆</a:t>
                          </a: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</a:t>
                          </a:r>
                          <a:endParaRPr lang="en-US" altLang="zh-CN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9937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界定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将一半径为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𝒒𝑩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的圆以入射点为圆心进行旋转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从而探索出临界条件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这种方法称为</a:t>
                          </a:r>
                          <a:r>
                            <a:rPr lang="en-US" sz="24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旋转圆</a:t>
                          </a:r>
                          <a:r>
                            <a:rPr lang="en-US" sz="24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法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5601138"/>
                  </p:ext>
                </p:extLst>
              </p:nvPr>
            </p:nvGraphicFramePr>
            <p:xfrm>
              <a:off x="402304" y="1103757"/>
              <a:ext cx="11309604" cy="520058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588389"/>
                    <a:gridCol w="9721215"/>
                  </a:tblGrid>
                  <a:tr h="20476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条件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6416" t="-595" r="-125" b="-160714"/>
                          </a:stretch>
                        </a:blipFill>
                      </a:tcPr>
                    </a:tc>
                  </a:tr>
                  <a:tr h="201834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轨迹圆圆</a:t>
                          </a:r>
                          <a:endParaRPr lang="zh-CN" sz="2400" dirty="0" smtClean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心共圆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6416" t="-101807" r="-125" b="-62651"/>
                          </a:stretch>
                        </a:blipFill>
                      </a:tcPr>
                    </a:tc>
                  </a:tr>
                  <a:tr h="11346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界定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6416" t="-360215" r="-125" b="-1182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50" name="image345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150" y="1421257"/>
            <a:ext cx="2380704" cy="15272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346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169" y="3352673"/>
            <a:ext cx="1788658" cy="16536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11810444" cy="229958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重庆八中模拟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轴上方存在垂直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xOy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平面向外、磁感应强度大小为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的匀强磁场。位于坐标原点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的离子源从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时刻开始、沿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xOy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平面持续发射速度大小范围为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的离子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离子源发出的各种速度的离子向各个方向都均匀分布。不计离子重力及离子间相互作用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且忽略相对论效应。则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11810444" cy="2299580"/>
              </a:xfrm>
              <a:prstGeom prst="rect">
                <a:avLst/>
              </a:prstGeom>
              <a:blipFill rotWithShape="0">
                <a:blip r:embed="rId2"/>
                <a:stretch>
                  <a:fillRect l="-671" t="-2116" r="-361" b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2635550"/>
            <a:ext cx="3721088" cy="17095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51377" y="2920746"/>
                <a:ext cx="10793813" cy="32263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的离子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在磁场中匀速圆周运动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半径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的离子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轴上能够被探测到的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区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时间段内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磁场中可探测到离子区域的最大面积为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𝒒𝑩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时间段内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磁场中可探测到离子区域的最大面积为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77" y="2920746"/>
                <a:ext cx="10793813" cy="3226396"/>
              </a:xfrm>
              <a:prstGeom prst="rect">
                <a:avLst/>
              </a:prstGeom>
              <a:blipFill rotWithShape="0">
                <a:blip r:embed="rId4"/>
                <a:stretch>
                  <a:fillRect l="-1017" b="-1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3820509" y="234886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1594</Words>
  <Application>Microsoft Office PowerPoint</Application>
  <PresentationFormat>自定义</PresentationFormat>
  <Paragraphs>181</Paragraphs>
  <Slides>34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55</cp:revision>
  <dcterms:created xsi:type="dcterms:W3CDTF">2024-01-15T03:14:15Z</dcterms:created>
  <dcterms:modified xsi:type="dcterms:W3CDTF">2026-03-11T00:40:10Z</dcterms:modified>
</cp:coreProperties>
</file>