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40" r:id="rId2"/>
    <p:sldId id="257" r:id="rId3"/>
    <p:sldId id="459" r:id="rId4"/>
    <p:sldId id="460" r:id="rId5"/>
    <p:sldId id="461" r:id="rId6"/>
    <p:sldId id="341" r:id="rId7"/>
    <p:sldId id="355" r:id="rId8"/>
    <p:sldId id="356" r:id="rId9"/>
    <p:sldId id="357" r:id="rId10"/>
    <p:sldId id="429" r:id="rId11"/>
    <p:sldId id="430" r:id="rId12"/>
    <p:sldId id="431" r:id="rId13"/>
    <p:sldId id="462" r:id="rId14"/>
    <p:sldId id="464" r:id="rId15"/>
    <p:sldId id="463" r:id="rId16"/>
    <p:sldId id="465" r:id="rId17"/>
    <p:sldId id="367" r:id="rId18"/>
    <p:sldId id="368" r:id="rId19"/>
    <p:sldId id="466" r:id="rId20"/>
    <p:sldId id="467" r:id="rId21"/>
    <p:sldId id="468" r:id="rId22"/>
    <p:sldId id="469" r:id="rId23"/>
    <p:sldId id="370" r:id="rId24"/>
    <p:sldId id="372" r:id="rId25"/>
    <p:sldId id="374" r:id="rId26"/>
    <p:sldId id="375" r:id="rId27"/>
    <p:sldId id="400" r:id="rId28"/>
    <p:sldId id="402" r:id="rId29"/>
    <p:sldId id="403" r:id="rId30"/>
    <p:sldId id="404" r:id="rId31"/>
    <p:sldId id="405" r:id="rId32"/>
    <p:sldId id="406" r:id="rId33"/>
    <p:sldId id="407" r:id="rId34"/>
    <p:sldId id="408" r:id="rId35"/>
    <p:sldId id="409" r:id="rId36"/>
    <p:sldId id="410" r:id="rId37"/>
    <p:sldId id="411" r:id="rId38"/>
    <p:sldId id="470" r:id="rId39"/>
    <p:sldId id="412" r:id="rId40"/>
    <p:sldId id="413" r:id="rId41"/>
    <p:sldId id="471" r:id="rId42"/>
    <p:sldId id="414" r:id="rId43"/>
    <p:sldId id="473" r:id="rId44"/>
    <p:sldId id="474" r:id="rId45"/>
    <p:sldId id="475" r:id="rId46"/>
    <p:sldId id="415" r:id="rId47"/>
    <p:sldId id="428" r:id="rId48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70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6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674414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7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1902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6.xml"/><Relationship Id="rId3" Type="http://schemas.openxmlformats.org/officeDocument/2006/relationships/slide" Target="../slides/slide42.xml"/><Relationship Id="rId7" Type="http://schemas.openxmlformats.org/officeDocument/2006/relationships/slide" Target="../slides/slide3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2.xml"/><Relationship Id="rId5" Type="http://schemas.openxmlformats.org/officeDocument/2006/relationships/slide" Target="../slides/slide30.xml"/><Relationship Id="rId10" Type="http://schemas.openxmlformats.org/officeDocument/2006/relationships/slide" Target="../slides/slide6.xml"/><Relationship Id="rId4" Type="http://schemas.openxmlformats.org/officeDocument/2006/relationships/slide" Target="../slides/slide28.xml"/><Relationship Id="rId9" Type="http://schemas.openxmlformats.org/officeDocument/2006/relationships/slide" Target="../slides/slide3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0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tags" Target="../tags/tag8.xml"/><Relationship Id="rId7" Type="http://schemas.openxmlformats.org/officeDocument/2006/relationships/slide" Target="slide17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71534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46626"/>
            <a:ext cx="9261504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专题强化十九　带电粒子在组合场中的运动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265649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第十章　磁场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11810444" cy="522044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粒子在磁场中的第二象限和第一象限的运动轨迹如图所示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对应的轨迹半径分别为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根据几何关系可得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粒子在第二象限、第一象限做圆周运动的周期分别为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则带电粒子在第二象限、第一象限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的时间分别为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则粒子在磁场中运动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11810444" cy="5220444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8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212973"/>
            <a:ext cx="2880677" cy="2164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751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11810444" cy="34005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湖北卷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,14)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两平行虚线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间无磁场。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左侧区域和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右侧区域内均有垂直于纸面向外的匀强磁场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磁感应强度大小分别为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。一质量为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的带正电粒子从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左侧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点以大小为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的初速度射出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方向平行于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向上。已知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粒子能回到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并在纸面内做周期性运动。不计重力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11810444" cy="3400522"/>
              </a:xfrm>
              <a:prstGeom prst="rect">
                <a:avLst/>
              </a:prstGeom>
              <a:blipFill rotWithShape="0">
                <a:blip r:embed="rId2"/>
                <a:stretch>
                  <a:fillRect l="-671" b="-28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9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3886454"/>
            <a:ext cx="2709556" cy="2159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48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左侧区域中运动轨迹的半径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58928" y="4509135"/>
                <a:ext cx="1691938" cy="9667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28" y="4509135"/>
                <a:ext cx="1691938" cy="966740"/>
              </a:xfrm>
              <a:prstGeom prst="rect">
                <a:avLst/>
              </a:prstGeom>
              <a:blipFill rotWithShape="0">
                <a:blip r:embed="rId2"/>
                <a:stretch>
                  <a:fillRect l="-64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60877" y="1370457"/>
                <a:ext cx="9812557" cy="330245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左侧区域中运动时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左侧区域中运动轨迹的半径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77" y="1370457"/>
                <a:ext cx="9812557" cy="3302450"/>
              </a:xfrm>
              <a:prstGeom prst="rect">
                <a:avLst/>
              </a:prstGeom>
              <a:blipFill rotWithShape="0">
                <a:blip r:embed="rId3"/>
                <a:stretch>
                  <a:fillRect l="-11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290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352" y="2348865"/>
            <a:ext cx="2709556" cy="2159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07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粒子在第一次和第二次经过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时位置的间距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35476" y="1148956"/>
                <a:ext cx="11777123" cy="5051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右侧区域运动时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右侧区域的运动轨迹的半径为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由于粒子能回到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则粒子的轨迹关于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的中垂线对称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左侧区域运动轨迹的圆心为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右侧区域运动轨迹的圆心为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作出粒子的运动轨迹如图所示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6" y="1148956"/>
                <a:ext cx="11777123" cy="5051830"/>
              </a:xfrm>
              <a:prstGeom prst="rect">
                <a:avLst/>
              </a:prstGeom>
              <a:blipFill rotWithShape="0">
                <a:blip r:embed="rId2"/>
                <a:stretch>
                  <a:fillRect l="-932" r="-9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9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916811"/>
            <a:ext cx="2592324" cy="2208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203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11677" y="4158524"/>
                <a:ext cx="2331087" cy="113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77" y="4158524"/>
                <a:ext cx="2331087" cy="1131785"/>
              </a:xfrm>
              <a:prstGeom prst="rect">
                <a:avLst/>
              </a:prstGeom>
              <a:blipFill rotWithShape="0">
                <a:blip r:embed="rId2"/>
                <a:stretch>
                  <a:fillRect l="-47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20649"/>
                <a:ext cx="8109551" cy="347509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𝒒𝑩</m:t>
                            </m:r>
                          </m:den>
                        </m:f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则粒子第一次和第二次经过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时位置的间距为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0649"/>
                <a:ext cx="8109551" cy="3475098"/>
              </a:xfrm>
              <a:prstGeom prst="rect">
                <a:avLst/>
              </a:prstGeom>
              <a:blipFill rotWithShape="0">
                <a:blip r:embed="rId3"/>
                <a:stretch>
                  <a:fillRect l="-1353" b="-7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669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粒子的运动周期。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60750" y="1281430"/>
                <a:ext cx="11510550" cy="4924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左侧区域、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右侧区域做匀速圆周运动的周期分别为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左侧区域、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右侧区域运动轨迹所对应的圆心角分别为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=360°-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=240°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则一个周期内粒子在磁场区域运动的时间为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50" y="1281430"/>
                <a:ext cx="11510550" cy="4924425"/>
              </a:xfrm>
              <a:prstGeom prst="rect">
                <a:avLst/>
              </a:prstGeom>
              <a:blipFill rotWithShape="0">
                <a:blip r:embed="rId2"/>
                <a:stretch>
                  <a:fillRect l="-953" r="-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38677" y="5080166"/>
                <a:ext cx="2441246" cy="113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7" y="5080166"/>
                <a:ext cx="2441246" cy="1131785"/>
              </a:xfrm>
              <a:prstGeom prst="rect">
                <a:avLst/>
              </a:prstGeom>
              <a:blipFill rotWithShape="0">
                <a:blip r:embed="rId2"/>
                <a:stretch>
                  <a:fillRect l="-4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338677" y="709676"/>
                <a:ext cx="10793813" cy="463747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粒子一次在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间匀速运动的距离为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则一个周期内粒子在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间运动的时间为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则粒子的运动周期为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7" y="709676"/>
                <a:ext cx="10793813" cy="4637475"/>
              </a:xfrm>
              <a:prstGeom prst="rect">
                <a:avLst/>
              </a:prstGeom>
              <a:blipFill rotWithShape="0">
                <a:blip r:embed="rId3"/>
                <a:stretch>
                  <a:fillRect l="-10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79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带电粒子在匀强电场中做匀变速直线运动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在匀强磁场中做匀速圆周运动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电场与磁场组合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4" name="image2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74" y="2799588"/>
            <a:ext cx="5451356" cy="1925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带电粒子在匀强电场中做类平抛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或类斜抛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在磁场中做匀速圆周运动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801" y="2094992"/>
            <a:ext cx="5184648" cy="2162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3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贵州黔南模拟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的整个区域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内存在垂直于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xOy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平面的匀强磁场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的整个区域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内存在平行于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轴的匀强电场。一带正电的粒子从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点以与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轴正方向的夹角为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、大小为</a:t>
            </a:r>
            <a:r>
              <a:rPr lang="en-US" altLang="zh-CN" sz="2600" i="1" dirty="0" err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的速度进入区域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并垂直区域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的右边界进入区域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最终离开区域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。已知粒子离开区域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时的速度方向与进入区域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时的速度方向相同。不计粒子的重力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粒子运动始终在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xOy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平面内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 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=0.6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17" y="3746268"/>
            <a:ext cx="2808351" cy="2580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83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580084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掌握带电粒子在组合场中的运动规律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学会分析处理此类问题的方法。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磁场和电场的方向以及粒子离开区域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时速度的大小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11677" y="3518027"/>
                <a:ext cx="9287923" cy="9652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方向垂直纸面向外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电场方向沿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轴正方向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77" y="3518027"/>
                <a:ext cx="9287923" cy="965264"/>
              </a:xfrm>
              <a:prstGeom prst="rect">
                <a:avLst/>
              </a:prstGeom>
              <a:blipFill rotWithShape="0">
                <a:blip r:embed="rId2"/>
                <a:stretch>
                  <a:fillRect l="-1182" b="-6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0308" y="1268730"/>
                <a:ext cx="8163592" cy="2165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由左手定则可知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磁场方向垂直纸面向外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电场方向沿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轴正方向。粒子离开区域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的速度大小为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08" y="1268730"/>
                <a:ext cx="8163592" cy="2165593"/>
              </a:xfrm>
              <a:prstGeom prst="rect">
                <a:avLst/>
              </a:prstGeom>
              <a:blipFill rotWithShape="0">
                <a:blip r:embed="rId3"/>
                <a:stretch>
                  <a:fillRect l="-1344" r="-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45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粒子从区域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离开的位置到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轴的距离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537047" y="5474843"/>
                <a:ext cx="6092825" cy="96526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047" y="5474843"/>
                <a:ext cx="6092825" cy="965264"/>
              </a:xfrm>
              <a:prstGeom prst="rect">
                <a:avLst/>
              </a:prstGeom>
              <a:blipFill rotWithShape="0">
                <a:blip r:embed="rId2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211677" y="1268730"/>
            <a:ext cx="855132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根据题意可知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粒子在区域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内做匀速圆周运动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令半径为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粒子的运动轨迹如图所示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29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25" y="1052703"/>
            <a:ext cx="2555113" cy="278486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87877" y="2527372"/>
                <a:ext cx="9812557" cy="360932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粒子在电场中做类平抛运动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则粒子从区域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离开的位置到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轴的距离为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77" y="2527372"/>
                <a:ext cx="9812557" cy="3609321"/>
              </a:xfrm>
              <a:prstGeom prst="rect">
                <a:avLst/>
              </a:prstGeom>
              <a:blipFill rotWithShape="0">
                <a:blip r:embed="rId4"/>
                <a:stretch>
                  <a:fillRect l="-1118" t="-2196" b="-8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888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电场强度与磁感应强度大小之比。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11677" y="4725162"/>
                <a:ext cx="6092825" cy="96526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77" y="4725162"/>
                <a:ext cx="6092825" cy="965264"/>
              </a:xfrm>
              <a:prstGeom prst="rect">
                <a:avLst/>
              </a:prstGeom>
              <a:blipFill rotWithShape="0">
                <a:blip r:embed="rId2"/>
                <a:stretch>
                  <a:fillRect l="-1802" b="-6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73450" y="1268730"/>
                <a:ext cx="9812557" cy="362127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在磁场中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在电场中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50" y="1268730"/>
                <a:ext cx="9812557" cy="3621272"/>
              </a:xfrm>
              <a:prstGeom prst="rect">
                <a:avLst/>
              </a:prstGeom>
              <a:blipFill rotWithShape="0">
                <a:blip r:embed="rId3"/>
                <a:stretch>
                  <a:fillRect l="-11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81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云南曲靖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轴上方存在磁感应强度为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、方向垂直纸面向里的匀强磁场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轴下方存在竖直向上的匀强电场。一个质量为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、重力不计的带正电粒子从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轴上的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轴正方向以某初速度开始运动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一段时间后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轴正方向成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第一次进入电场。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3111246"/>
            <a:ext cx="4104513" cy="3380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786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41626"/>
            <a:ext cx="11810444" cy="66297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求粒子在磁场中运动的轨道半径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和速度大小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86277" y="5436870"/>
                <a:ext cx="6092825" cy="96834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77" y="5436870"/>
                <a:ext cx="6092825" cy="968342"/>
              </a:xfrm>
              <a:prstGeom prst="rect">
                <a:avLst/>
              </a:prstGeom>
              <a:blipFill rotWithShape="0">
                <a:blip r:embed="rId2"/>
                <a:stretch>
                  <a:fillRect l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173450" y="1268730"/>
            <a:ext cx="9812557" cy="7296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粒子在磁场中做匀速圆周运动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运动轨迹如图所示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29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777" y="2132838"/>
            <a:ext cx="3672459" cy="302480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73577" y="1954133"/>
                <a:ext cx="8109551" cy="369863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由几何知识得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粒子在磁场中做匀速圆周运动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解得粒子在磁场中做匀速圆周运动的速度大小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77" y="1954133"/>
                <a:ext cx="8109551" cy="3698637"/>
              </a:xfrm>
              <a:prstGeom prst="rect">
                <a:avLst/>
              </a:prstGeom>
              <a:blipFill rotWithShape="0">
                <a:blip r:embed="rId4"/>
                <a:stretch>
                  <a:fillRect l="-1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585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41626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若粒子经过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点时速度方向恰好与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轴垂直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求匀强电场的电场强度大小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9335" y="5332088"/>
                <a:ext cx="6092825" cy="105779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35" y="5332088"/>
                <a:ext cx="6092825" cy="1057790"/>
              </a:xfrm>
              <a:prstGeom prst="rect">
                <a:avLst/>
              </a:prstGeom>
              <a:blipFill rotWithShape="0">
                <a:blip r:embed="rId2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73577" y="1200708"/>
                <a:ext cx="11383423" cy="43199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粒子在电场中做类平抛运动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点时速度方向恰好与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轴垂直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则粒子到达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点时沿电场方向的速度为零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则在垂直电场方向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沿电场方向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联立可得匀强电场的电场强度大小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粒子在第三象限电场中的运动时间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77" y="1200708"/>
                <a:ext cx="11383423" cy="4319965"/>
              </a:xfrm>
              <a:prstGeom prst="rect">
                <a:avLst/>
              </a:prstGeom>
              <a:blipFill rotWithShape="0">
                <a:blip r:embed="rId3"/>
                <a:stretch>
                  <a:fillRect l="-964" t="-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19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求粒子返回出发点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所用的总时间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157415" y="1357630"/>
                <a:ext cx="11658044" cy="41105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粒子第一次在第二象限的磁场中运动的时间为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15" y="1357630"/>
                <a:ext cx="11658044" cy="4110525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236950" y="5306717"/>
                <a:ext cx="6092825" cy="114666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50" y="5306717"/>
                <a:ext cx="6092825" cy="1146661"/>
              </a:xfrm>
              <a:prstGeom prst="rect">
                <a:avLst/>
              </a:prstGeom>
              <a:blipFill rotWithShape="0">
                <a:blip r:embed="rId3"/>
                <a:stretch>
                  <a:fillRect l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296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5" y="2132838"/>
            <a:ext cx="4104513" cy="3380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44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7175341" y="390433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1273555"/>
            <a:ext cx="10281160" cy="319976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磁场与磁场的组合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竖直放置的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板左侧为垂直纸面向里的匀强磁场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右侧为垂直纸面向外的匀强磁场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=0.332 T,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=6.64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-27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kg,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带电荷量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=3.2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-19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的粒子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不计重力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从小孔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位置以垂直板方向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大小为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=3.2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m/s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的速度开始运动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依次通过小孔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已知相邻两孔间的距离相等。则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8740" y="4458335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粒子带负电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相邻两孔间的距离为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 m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带电粒子从小孔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运动到小孔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所需时间约为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5.89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-7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带电粒子在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板右侧匀强磁场中运动的时间约为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1.95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-7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2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408" y="1871665"/>
            <a:ext cx="1740927" cy="28534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9761285" cy="44184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由左手定则可判断出粒子带正电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画出粒子的运动轨迹如图所示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圆周运动周期为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≈3.93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带电粒子从小孔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运动到小孔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所需时间等于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5.89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带电粒子在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板右侧匀强磁场中运动的时间等于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3.93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9761285" cy="4418429"/>
              </a:xfrm>
              <a:prstGeom prst="rect">
                <a:avLst/>
              </a:prstGeom>
              <a:blipFill rotWithShape="0">
                <a:blip r:embed="rId2"/>
                <a:stretch>
                  <a:fillRect l="-811" r="-375" b="-5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392" y="836676"/>
            <a:ext cx="1691132" cy="2771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404622"/>
            <a:ext cx="11810444" cy="486047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组合场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与磁场各位于一定的区域内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并不重叠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电场、磁场交替出现。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分析思路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画运动轨迹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根据受力分析和运动过程分析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大致画出粒子的运动轨迹图。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找关键点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确定带电粒子在场区边界的速度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包括大小和方向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是解决该类问题的关键。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划分过程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将粒子运动的过程划分为几个不同的阶段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对不同的阶段选取不同的规律处理。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06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55987" y="304010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8274560" cy="300387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电场与磁场组合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的剖面图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为其简化的工作原理示意图。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间有一加速电场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虚线框内有垂直于纸面的匀强偏转磁场。从电子枪逸出的电子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忽略初速度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间的电场加速后沿带箭头的实线方向前进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打到靶上的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从而产生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射线进行工作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23340" y="3629730"/>
                <a:ext cx="11658044" cy="257055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处的电势高于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处的电势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偏转磁场的方向垂直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于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纸面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向外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仅增大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之间的加速电压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电子在偏转磁场中的运动时间变短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当加速电压增加为原来的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射出电场时的速度变为原来的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仅增大偏转磁场磁感应强度的大小可使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点右移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3629730"/>
                <a:ext cx="11658044" cy="2570551"/>
              </a:xfrm>
              <a:prstGeom prst="rect">
                <a:avLst/>
              </a:prstGeom>
              <a:blipFill rotWithShape="0">
                <a:blip r:embed="rId2"/>
                <a:stretch>
                  <a:fillRect l="-680" b="-28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3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52" y="901875"/>
            <a:ext cx="3590896" cy="2160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30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3340643"/>
            <a:ext cx="3456432" cy="156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5498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由于电子在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间做加速运动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所以电子受到的静电力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则电场强度的方向水平向左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处的电势高于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电势。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电子向下偏转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根据左手定则可知磁场方向垂直于纸面向里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𝒒𝑼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之间的电压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电子进入磁场的速度越大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对应的圆心角越小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在磁场中运动时间越短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𝒒𝑼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可知当加速电压增加为原来的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射出电场时的速度变为原来的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电子在磁场中的轨道半径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磁感应强度越大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电子在磁场中运动的轨道半径越小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顺时针偏转角度越大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点向左移动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549893"/>
              </a:xfrm>
              <a:prstGeom prst="rect">
                <a:avLst/>
              </a:prstGeom>
              <a:blipFill rotWithShape="0">
                <a:blip r:embed="rId2"/>
                <a:stretch>
                  <a:fillRect l="-671" r="-877" b="-14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765" y="582549"/>
            <a:ext cx="1603502" cy="2537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53652" y="372122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云南玉溪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可控核聚变当中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有一重要技术难题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就是如何将运动电荷束缚在某一固定区域。有一种利用电场和磁场组合的方案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其简化原理如下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上方存在方向竖直向下的匀强电场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下方存在方向垂直纸面向外的匀强磁场。一个带正电的、不计重力的粒子从电磁场边界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上方一点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以一定速度水平向右发射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经过一段时间又回到该发射点。则改变下列条件能使粒子发射后回到原来位置的是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6040" y="4234434"/>
            <a:ext cx="11658044" cy="200943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仅带电粒子比荷发生变化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但仍为带正电的粒子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仅带电粒子初速度发生变化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电场强度变成原来的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倍且磁感应强度变成原来的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仅发射点到电场边界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的距离发生变化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30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02" y="3844302"/>
            <a:ext cx="2972979" cy="1278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7343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粒子在电磁场中的运动轨迹如图所示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粒子在电场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类平抛运动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联立可得粒子回到抛出点需要满足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仅带电粒子比荷发生变化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但仍为带正电的粒子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能使粒子发射后回到原来位置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仅带电粒子初速度发生变化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不能使粒子发射后回到原来位置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若电场强度变成原来的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倍且磁感应强度变成原来的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不能使粒子发射后回到原来位置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仅发射点到电场边界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的距离发生变化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能使粒子发射后回到原来位置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734366"/>
              </a:xfrm>
              <a:prstGeom prst="rect">
                <a:avLst/>
              </a:prstGeom>
              <a:blipFill rotWithShape="0">
                <a:blip r:embed="rId2"/>
                <a:stretch>
                  <a:fillRect l="-671" r="-619" b="-13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411" y="766624"/>
            <a:ext cx="2086546" cy="2219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14530" y="31291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604265"/>
                <a:ext cx="11810444" cy="321893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河南平顶山模拟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平行板电容器竖直放置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右极板右侧空间存在垂直纸面向外的匀强磁场。一比荷为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的带负电粒子从电容器下端中间位置以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的初速度沿极板方向进入电场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经电场偏转后从电容器右极板正中间的小孔进入匀强磁场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最后恰好从右极板的上边缘射出磁场。已知两极板间的距离为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极板间电压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不计带电粒子的重力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04265"/>
                <a:ext cx="11810444" cy="3218934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84318" y="3632327"/>
                <a:ext cx="11658044" cy="27463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电容器极板长度为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粒子进入磁场时的速度大小为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匀强磁场的磁感应强度大小为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粒子从射入电场到射出磁场的运动时间为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18" y="3632327"/>
                <a:ext cx="11658044" cy="2746369"/>
              </a:xfrm>
              <a:prstGeom prst="rect">
                <a:avLst/>
              </a:prstGeom>
              <a:blipFill rotWithShape="0">
                <a:blip r:embed="rId3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306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330" y="3784727"/>
            <a:ext cx="2901352" cy="2160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7592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粒子的运动轨迹如图所示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粒子在电场中做类平抛运动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水平方向有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由运动学公式有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粒子沿极板方向做匀速运动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解得电容器极板长度为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粒子进入磁场时竖直方向的速度大小为</a:t>
                </a:r>
                <a:r>
                  <a:rPr lang="en-US" altLang="zh-CN" sz="25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水平分速度大小</a:t>
                </a:r>
                <a:r>
                  <a:rPr lang="en-US" altLang="zh-CN" sz="25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则粒子进入磁场时的速度大小</a:t>
                </a:r>
                <a:r>
                  <a:rPr lang="en-US" altLang="zh-CN" sz="25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5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5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5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5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设粒子进入磁场时的速度方向与水平方向的夹角为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粒子在磁场中做匀速圆周运动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5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牛顿第二定律有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5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</a:t>
                </a:r>
                <a:endParaRPr lang="en-US" altLang="zh-CN" sz="2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场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中做圆周运动的周期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粒子在磁场中的运动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轨迹</a:t>
                </a:r>
                <a:endParaRPr lang="en-US" altLang="zh-CN" sz="2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对应的圆心角为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90°,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可知运动时间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则粒子从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射</a:t>
                </a:r>
                <a:endParaRPr lang="en-US" altLang="zh-CN" sz="2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入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电场到射出磁场的运动时间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5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5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25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759245"/>
              </a:xfrm>
              <a:prstGeom prst="rect">
                <a:avLst/>
              </a:prstGeom>
              <a:blipFill rotWithShape="0">
                <a:blip r:embed="rId2"/>
                <a:stretch>
                  <a:fillRect l="-568" r="-1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3430295"/>
            <a:ext cx="2376297" cy="2440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1183119"/>
                <a:ext cx="11810444" cy="378056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5.[2025·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河南卷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,15(1)(2)]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水平虚线上方区域有垂直于纸面向外的匀强磁场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下方区域有竖直向上的匀强电场。质量为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、带电荷量为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&gt;0)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的粒子从磁场中的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点以速度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向右水平发射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当粒子进入电场时其速度沿右下方向并与水平虚线的夹角为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然后粒子又射出电场重新进入磁场并通过右侧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点时其速度方向水平向右。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距水平虚线的距离均为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两点之间的距离为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。不计重力。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183119"/>
                <a:ext cx="11810444" cy="3780563"/>
              </a:xfrm>
              <a:prstGeom prst="rect">
                <a:avLst/>
              </a:prstGeom>
              <a:blipFill rotWithShape="0">
                <a:blip r:embed="rId2"/>
                <a:stretch>
                  <a:fillRect l="-671" r="-310" b="-9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272540" y="4774793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求磁感应强度的大小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求电场强度的大小。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61048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综合提升练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" name="image30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876" y="4496748"/>
            <a:ext cx="3184652" cy="148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22854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𝒒𝒉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𝒒𝒉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粒子在磁场中做匀速圆周运动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进入电场时的速度方向与虚线的夹角为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作出粒子在磁场中的运动轨迹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如图甲所示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2285473"/>
              </a:xfrm>
              <a:prstGeom prst="rect">
                <a:avLst/>
              </a:prstGeom>
              <a:blipFill rotWithShape="0">
                <a:blip r:embed="rId2"/>
                <a:stretch>
                  <a:fillRect l="-671" b="-50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468" y="2425065"/>
            <a:ext cx="3888486" cy="202936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35350" y="2794044"/>
                <a:ext cx="8920506" cy="347896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解得粒子在磁场中运动的轨迹半径为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粒子在匀强磁场中运动时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解得磁感应强度的大小为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𝒒𝒉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50" y="2794044"/>
                <a:ext cx="8920506" cy="3478966"/>
              </a:xfrm>
              <a:prstGeom prst="rect">
                <a:avLst/>
              </a:prstGeom>
              <a:blipFill rotWithShape="0">
                <a:blip r:embed="rId4"/>
                <a:stretch>
                  <a:fillRect l="-12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作出粒子从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点的运动轨迹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如图乙所示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3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1268730"/>
            <a:ext cx="3724299" cy="19436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86277" y="1272866"/>
                <a:ext cx="10793813" cy="48506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粒子在电场中做类斜抛运动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由斜抛运动规律可知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水平方向有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竖直方向有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点开始运动到进入电场水平位移为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由粒子运动的对称性可知粒子从离开电场至到达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点过程的水平位移也为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点的水平位移为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联立解得电场强度大小为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𝒒𝒉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77" y="1272866"/>
                <a:ext cx="10793813" cy="4850623"/>
              </a:xfrm>
              <a:prstGeom prst="rect">
                <a:avLst/>
              </a:prstGeom>
              <a:blipFill rotWithShape="0">
                <a:blip r:embed="rId3"/>
                <a:stretch>
                  <a:fillRect l="-1017" t="-12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455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629665"/>
                <a:ext cx="11810444" cy="343739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6.(2025·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天津宁河一模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在平面直角坐标系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xOy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第一象限内有竖直向上的匀强电场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第二、四象限内有垂直于纸面向里的匀强磁场。已知质量为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的粒子从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点以速度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轴正方向进入第二象限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轴正方向射入第一象限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再从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点进入第四象限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图中未画出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射出磁场。已知第二、四象限匀强磁场的磁感应强度大小均为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为已知量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点的速度与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轴正方向成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不计粒子的重力。求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3437392"/>
              </a:xfrm>
              <a:prstGeom prst="rect">
                <a:avLst/>
              </a:prstGeom>
              <a:blipFill rotWithShape="0">
                <a:blip r:embed="rId2"/>
                <a:stretch>
                  <a:fillRect l="-671" r="-52" b="-28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348740" y="4077081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的长度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匀强电场的电场强度大小和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的长度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的长度。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3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284" y="4038981"/>
            <a:ext cx="2592324" cy="2167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404622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磁偏转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电偏转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的比较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14890"/>
              </p:ext>
            </p:extLst>
          </p:nvPr>
        </p:nvGraphicFramePr>
        <p:xfrm>
          <a:off x="478504" y="1243331"/>
          <a:ext cx="10801350" cy="4780598"/>
        </p:xfrm>
        <a:graphic>
          <a:graphicData uri="http://schemas.openxmlformats.org/drawingml/2006/table">
            <a:tbl>
              <a:tblPr firstRow="1" firstCol="1" bandRow="1"/>
              <a:tblGrid>
                <a:gridCol w="1996090"/>
                <a:gridCol w="4074269"/>
                <a:gridCol w="4730991"/>
              </a:tblGrid>
              <a:tr h="2907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电偏转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磁偏转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2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偏转条件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带电粒子以</a:t>
                      </a:r>
                      <a:r>
                        <a:rPr lang="en-US" sz="24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⊥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进入匀强电场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不计重力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带电粒子以</a:t>
                      </a:r>
                      <a:r>
                        <a:rPr lang="en-US" sz="24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⊥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进入匀强磁场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不计重力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2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受力情况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只受恒定的静电力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qE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只受大小恒定的洛伦兹力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24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7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运动情况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类平抛运动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匀速圆周运动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6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运动轨迹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image349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844" y="4432935"/>
            <a:ext cx="1893277" cy="154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age350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031" y="4397057"/>
            <a:ext cx="1721161" cy="158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75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168530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粒子的运动轨迹如图所示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设粒子在第二象限的磁场中的轨迹半径为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1685309"/>
              </a:xfrm>
              <a:prstGeom prst="rect">
                <a:avLst/>
              </a:prstGeom>
              <a:blipFill rotWithShape="0">
                <a:blip r:embed="rId2"/>
                <a:stretch>
                  <a:fillRect l="-671" b="-72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425065"/>
            <a:ext cx="3024378" cy="259719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60750" y="2183638"/>
                <a:ext cx="7372319" cy="411785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粒子进入电场中做类平抛运动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𝒂𝒕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水平方向有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50" y="2183638"/>
                <a:ext cx="7372319" cy="4117859"/>
              </a:xfrm>
              <a:prstGeom prst="rect">
                <a:avLst/>
              </a:prstGeom>
              <a:blipFill rotWithShape="0">
                <a:blip r:embed="rId4"/>
                <a:stretch>
                  <a:fillRect l="-1488" b="-28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371528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设粒子在第四象限磁场中运动的半径为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3715288"/>
              </a:xfrm>
              <a:prstGeom prst="rect">
                <a:avLst/>
              </a:prstGeom>
              <a:blipFill rotWithShape="0">
                <a:blip r:embed="rId2"/>
                <a:stretch>
                  <a:fillRect l="-671" b="-26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200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湖北武汉调研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两条平行直线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其间分布着垂直于纸面向里的匀强磁场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两侧分布着垂直两平行直线的匀强电场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电场强度大小相等、方向相反。一质量为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的带正电粒子从直线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上方、距离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点从静止释放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经电场加速后以速度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进入磁场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经磁场偏转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45°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后进入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下方的电场。粒子始终在电场或磁场中运动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且运动轨迹在同一平面内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不计粒子重力。求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7940" y="4237723"/>
            <a:ext cx="11658044" cy="1529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电场强度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的大小和磁感应强度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粒子从静止释放到速度再次为零的过程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和位移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3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157" y="3768298"/>
            <a:ext cx="2808351" cy="1816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37973"/>
                <a:ext cx="11810444" cy="419035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(2+2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上方受到静电力作用而做加速运动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作出粒子运动轨迹如图所示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粒子在磁场中逆时针偏转了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37973"/>
                <a:ext cx="11810444" cy="4190354"/>
              </a:xfrm>
              <a:prstGeom prst="rect">
                <a:avLst/>
              </a:prstGeom>
              <a:blipFill rotWithShape="0">
                <a:blip r:embed="rId2"/>
                <a:stretch>
                  <a:fillRect l="-671" b="-23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1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475" y="4316956"/>
            <a:ext cx="2968625" cy="192039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98850" y="4917676"/>
                <a:ext cx="6092825" cy="67159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50" y="4917676"/>
                <a:ext cx="6092825" cy="671594"/>
              </a:xfrm>
              <a:prstGeom prst="rect">
                <a:avLst/>
              </a:prstGeom>
              <a:blipFill rotWithShape="0">
                <a:blip r:embed="rId4"/>
                <a:stretch>
                  <a:fillRect l="-1802" b="-2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82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8765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粒子在磁场中做匀速圆周运动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粒子在上方电场分别做匀加速直线运动和匀减速直线运动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运动的时间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粒子在磁场中做匀速圆周运动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运动的时间为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876585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584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85279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粒子在下方电场运动时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在竖直方向先做匀减速直线运动后做匀加速直线运动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运动时间为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𝐬𝐢𝐧𝟒𝟓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粒子在下方电场运动时只受到静电力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则粒子的运动时间为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852796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912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3618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经分析易知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粒子的位移沿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方向的位移为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45°)=(2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粒子在下方电场运动时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方向的位移为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则整个过程粒子的位移大小为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=(2+2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361811"/>
              </a:xfrm>
              <a:prstGeom prst="rect">
                <a:avLst/>
              </a:prstGeom>
              <a:blipFill rotWithShape="0">
                <a:blip r:embed="rId2"/>
                <a:stretch>
                  <a:fillRect l="-671" b="-2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9510080"/>
                  </p:ext>
                </p:extLst>
              </p:nvPr>
            </p:nvGraphicFramePr>
            <p:xfrm>
              <a:off x="478504" y="620649"/>
              <a:ext cx="10801350" cy="359625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96090"/>
                    <a:gridCol w="4074269"/>
                    <a:gridCol w="4730991"/>
                  </a:tblGrid>
                  <a:tr h="29073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电偏转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磁偏转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316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求解方法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利用类平抛运动的规律得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at</a:t>
                          </a:r>
                          <a:r>
                            <a:rPr lang="en-US" sz="2600" baseline="30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𝐪𝐄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𝐦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,tan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𝒂𝒕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根据牛顿第二定律和向心力公式可得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q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𝛑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𝒒𝑩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𝜽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682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动能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静电力做的功等于动能变化量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洛伦兹力不做功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带电粒子的动能不变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9510080"/>
                  </p:ext>
                </p:extLst>
              </p:nvPr>
            </p:nvGraphicFramePr>
            <p:xfrm>
              <a:off x="478504" y="620649"/>
              <a:ext cx="10801350" cy="359625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96090"/>
                    <a:gridCol w="4074269"/>
                    <a:gridCol w="4730991"/>
                  </a:tblGrid>
                  <a:tr h="6858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电偏转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磁偏转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6302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求解方法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9251" t="-42537" r="-116617" b="-835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28314" t="-42537" r="-257" b="-83582"/>
                          </a:stretch>
                        </a:blipFill>
                      </a:tcPr>
                    </a:tc>
                  </a:tr>
                  <a:tr h="12801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动能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静电力做的功等于动能变化量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洛伦兹力不做功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带电粒子的动能不变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881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4785395" y="2132838"/>
            <a:ext cx="1995409" cy="907941"/>
            <a:chOff x="4784744" y="2133099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672226" y="2294802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784744" y="2133099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31392" y="3631379"/>
            <a:ext cx="3743321" cy="899904"/>
            <a:chOff x="5731636" y="3632053"/>
            <a:chExt cx="3743834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38193" y="3728911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31636" y="3632053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电场与磁场组合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磁场与磁场组合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磁场与磁场的组合问题实质就是两个有界磁场中的圆周运动问题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带电粒子在两个磁场中的速度大小相同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但轨迹半径和运动周期往往不同。解题时要充分利用两段圆弧轨迹的衔接点与两圆心共线的特点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进一步寻找边角关系。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磁场与磁场组合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11810444" cy="27234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1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如图在坐标系的第一和第二象限内存在磁感应强度大小分别为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、方向均垂直于纸面向外的匀强磁场。一质量为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&gt;0)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的粒子垂直于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轴射入第二象限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随后垂直于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轴进入第一象限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最后经过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轴离开第一象限。若粒子重力不计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则粒子在磁场中运动的时间为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11810444" cy="2723478"/>
              </a:xfrm>
              <a:prstGeom prst="rect">
                <a:avLst/>
              </a:prstGeom>
              <a:blipFill rotWithShape="0">
                <a:blip r:embed="rId2"/>
                <a:stretch>
                  <a:fillRect l="-671" b="-4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8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2920746"/>
            <a:ext cx="2555113" cy="226427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65804" y="3398985"/>
                <a:ext cx="6092825" cy="19742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04" y="3398985"/>
                <a:ext cx="6092825" cy="1974258"/>
              </a:xfrm>
              <a:prstGeom prst="rect">
                <a:avLst/>
              </a:prstGeom>
              <a:blipFill rotWithShape="0">
                <a:blip r:embed="rId4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6717887" y="277340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1947</Words>
  <Application>Microsoft Office PowerPoint</Application>
  <PresentationFormat>自定义</PresentationFormat>
  <Paragraphs>248</Paragraphs>
  <Slides>47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62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56</cp:revision>
  <dcterms:created xsi:type="dcterms:W3CDTF">2024-01-15T03:14:15Z</dcterms:created>
  <dcterms:modified xsi:type="dcterms:W3CDTF">2026-03-11T00:42:46Z</dcterms:modified>
</cp:coreProperties>
</file>