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tiff" ContentType="image/tif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3"/>
    <p:sldMasterId id="2147483661" r:id="rId4"/>
    <p:sldMasterId id="2147483674" r:id="rId5"/>
  </p:sldMasterIdLst>
  <p:notesMasterIdLst>
    <p:notesMasterId r:id="rId25"/>
  </p:notesMasterIdLst>
  <p:handoutMasterIdLst>
    <p:handoutMasterId r:id="rId26"/>
  </p:handoutMasterIdLst>
  <p:sldIdLst>
    <p:sldId id="2518" r:id="rId6"/>
    <p:sldId id="2060" r:id="rId7"/>
    <p:sldId id="2393" r:id="rId8"/>
    <p:sldId id="2517" r:id="rId9"/>
    <p:sldId id="2519" r:id="rId10"/>
    <p:sldId id="2575" r:id="rId11"/>
    <p:sldId id="2683" r:id="rId12"/>
    <p:sldId id="2684" r:id="rId13"/>
    <p:sldId id="2576" r:id="rId14"/>
    <p:sldId id="2671" r:id="rId15"/>
    <p:sldId id="2586" r:id="rId16"/>
    <p:sldId id="2588" r:id="rId17"/>
    <p:sldId id="2591" r:id="rId18"/>
    <p:sldId id="2592" r:id="rId19"/>
    <p:sldId id="2593" r:id="rId20"/>
    <p:sldId id="2594" r:id="rId21"/>
    <p:sldId id="2378" r:id="rId22"/>
    <p:sldId id="2685" r:id="rId23"/>
    <p:sldId id="2686" r:id="rId24"/>
  </p:sldIdLst>
  <p:sldSz cx="12190095" cy="6859270"/>
  <p:notesSz cx="6858000" cy="9144000"/>
  <p:custDataLst>
    <p:tags r:id="rId31"/>
  </p:custDataLst>
  <p:defaultTextStyle>
    <a:defPPr>
      <a:defRPr lang="zh-CN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20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483810881" name="WPS_1679281038" initials="W" lastIdx="0" clrIdx="2"/>
  <p:cmAuthor id="1" name="WPS" initials="W" lastIdx="0" clrIdx="0"/>
  <p:cmAuthor id="2" name="作者" initials="A" lastIdx="0" clrIdx="1"/>
  <p:cmAuthor id="0" name="宝宝" initials="宝宝" lastIdx="0" clrIdx="1"/>
  <p:cmAuthor id="3" name="陈辉" initials="陈" lastIdx="0" clrIdx="2"/>
  <p:cmAuthor id="4" name="DELL" initials="D" lastIdx="0" clrIdx="3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9" name="王 昭君" initials="王" lastIdx="0" clrIdx="4"/>
  <p:cmAuthor id="10" name="yyyaogd@126.com" initials="y" lastIdx="0" clrIdx="0"/>
  <p:cmAuthor id="11" name="cqw" initials="c" lastIdx="0" clrIdx="10"/>
  <p:cmAuthor id="1598943594" name="企业用户_252751712" initials="企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16" autoAdjust="0"/>
    <p:restoredTop sz="96310" autoAdjust="0"/>
  </p:normalViewPr>
  <p:slideViewPr>
    <p:cSldViewPr showGuides="1">
      <p:cViewPr varScale="1">
        <p:scale>
          <a:sx n="109" d="100"/>
          <a:sy n="109" d="100"/>
        </p:scale>
        <p:origin x="486" y="84"/>
      </p:cViewPr>
      <p:guideLst>
        <p:guide orient="horz" pos="1392"/>
        <p:guide pos="20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6" y="-102"/>
      </p:cViewPr>
      <p:guideLst>
        <p:guide orient="horz" pos="2650"/>
        <p:guide pos="2156"/>
      </p:guideLst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1" Type="http://schemas.openxmlformats.org/officeDocument/2006/relationships/tags" Target="tags/tag658.xml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6.xml"/><Relationship Id="rId4" Type="http://schemas.openxmlformats.org/officeDocument/2006/relationships/tags" Target="../tags/tag657.xml"/><Relationship Id="rId3" Type="http://schemas.openxmlformats.org/officeDocument/2006/relationships/tags" Target="../tags/tag656.xml"/><Relationship Id="rId2" Type="http://schemas.openxmlformats.org/officeDocument/2006/relationships/tags" Target="../tags/tag655.xml"/><Relationship Id="rId1" Type="http://schemas.openxmlformats.org/officeDocument/2006/relationships/tags" Target="../tags/tag65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94FB-2808-45A5-BDC8-80C0F481B27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B4082-C5AE-46D0-A000-D929E8B259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5.xml"/><Relationship Id="rId6" Type="http://schemas.openxmlformats.org/officeDocument/2006/relationships/tags" Target="../tags/tag653.xml"/><Relationship Id="rId5" Type="http://schemas.openxmlformats.org/officeDocument/2006/relationships/tags" Target="../tags/tag652.xml"/><Relationship Id="rId4" Type="http://schemas.openxmlformats.org/officeDocument/2006/relationships/tags" Target="../tags/tag651.xml"/><Relationship Id="rId3" Type="http://schemas.openxmlformats.org/officeDocument/2006/relationships/tags" Target="../tags/tag650.xml"/><Relationship Id="rId2" Type="http://schemas.openxmlformats.org/officeDocument/2006/relationships/tags" Target="../tags/tag649.xml"/><Relationship Id="rId1" Type="http://schemas.openxmlformats.org/officeDocument/2006/relationships/tags" Target="../tags/tag64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FAA0F-2349-45DA-9EBD-9D94C9A1CFA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37086-15D0-443D-AF17-A3F21825C0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647.xml"/><Relationship Id="rId3" Type="http://schemas.openxmlformats.org/officeDocument/2006/relationships/tags" Target="../tags/tag64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2935" y="4407719"/>
            <a:ext cx="10361581" cy="136232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2935" y="2907251"/>
            <a:ext cx="10361581" cy="150046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505" y="1135497"/>
            <a:ext cx="10971086" cy="4526801"/>
          </a:xfrm>
        </p:spPr>
        <p:txBody>
          <a:bodyPr>
            <a:normAutofit/>
          </a:bodyPr>
          <a:lstStyle>
            <a:lvl1pPr marL="0" indent="719455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37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09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1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2935" y="4407719"/>
            <a:ext cx="10361581" cy="136232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2935" y="2907251"/>
            <a:ext cx="10361581" cy="150046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257" y="2130823"/>
            <a:ext cx="10361581" cy="147029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514" y="3886920"/>
            <a:ext cx="8533067" cy="17529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12673" y="1600499"/>
            <a:ext cx="7214589" cy="45268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230433" y="1600499"/>
            <a:ext cx="7214588" cy="45268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505" y="274689"/>
            <a:ext cx="10971086" cy="1143212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505" y="1535397"/>
            <a:ext cx="5386075" cy="6398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505" y="2175278"/>
            <a:ext cx="5386075" cy="3952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2400" y="1535397"/>
            <a:ext cx="5388192" cy="6398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2400" y="2175278"/>
            <a:ext cx="5388192" cy="3952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507" y="273101"/>
            <a:ext cx="4010458" cy="11622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5988" y="273103"/>
            <a:ext cx="6814602" cy="58541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507" y="1435368"/>
            <a:ext cx="4010458" cy="46919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1930" indent="0">
              <a:buNone/>
              <a:defRPr sz="900"/>
            </a:lvl7pPr>
            <a:lvl8pPr marL="3199130" indent="0">
              <a:buNone/>
              <a:defRPr sz="900"/>
            </a:lvl8pPr>
            <a:lvl9pPr marL="365633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考点一">
    <p:bg>
      <p:bgPr>
        <a:pattFill prst="smCheck">
          <a:fgClr>
            <a:srgbClr val="F7F7F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345" y="4801489"/>
            <a:ext cx="7314057" cy="56684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345" y="612888"/>
            <a:ext cx="7314057" cy="41155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3765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1930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345" y="5368332"/>
            <a:ext cx="7314057" cy="8050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1930" indent="0">
              <a:buNone/>
              <a:defRPr sz="900"/>
            </a:lvl7pPr>
            <a:lvl8pPr marL="3199130" indent="0">
              <a:buNone/>
              <a:defRPr sz="900"/>
            </a:lvl8pPr>
            <a:lvl9pPr marL="365633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1787991" y="274690"/>
            <a:ext cx="3657029" cy="585260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12675" y="274690"/>
            <a:ext cx="10772150" cy="585260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76"/>
            <a:ext cx="12312541" cy="690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8978"/>
            <a:ext cx="268570" cy="26865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8978"/>
            <a:ext cx="268570" cy="26865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4851"/>
            <a:ext cx="276824" cy="276911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4" name="TextBox 13">
            <a:hlinkClick r:id="" action="ppaction://noaction"/>
          </p:cNvPr>
          <p:cNvSpPr txBox="1"/>
          <p:nvPr userDrawn="1"/>
        </p:nvSpPr>
        <p:spPr>
          <a:xfrm>
            <a:off x="10464693" y="6389815"/>
            <a:ext cx="588010" cy="335915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pPr defTabSz="914400"/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8978"/>
            <a:ext cx="268570" cy="26865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8978"/>
            <a:ext cx="268570" cy="26865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4851"/>
            <a:ext cx="276824" cy="276911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5" name="TextBox 14">
            <a:hlinkClick r:id="" action="ppaction://noaction"/>
          </p:cNvPr>
          <p:cNvSpPr txBox="1"/>
          <p:nvPr userDrawn="1"/>
        </p:nvSpPr>
        <p:spPr>
          <a:xfrm>
            <a:off x="10464693" y="6389815"/>
            <a:ext cx="588010" cy="335915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pPr defTabSz="914400"/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7"/>
            <a:ext cx="12314144" cy="690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8978"/>
            <a:ext cx="268570" cy="26865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8978"/>
            <a:ext cx="268570" cy="26865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4851"/>
            <a:ext cx="276824" cy="276911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7" name="TextBox 26">
            <a:hlinkClick r:id="" action="ppaction://noaction"/>
          </p:cNvPr>
          <p:cNvSpPr txBox="1"/>
          <p:nvPr userDrawn="1"/>
        </p:nvSpPr>
        <p:spPr>
          <a:xfrm>
            <a:off x="10464693" y="6389815"/>
            <a:ext cx="588010" cy="335915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pPr defTabSz="914400"/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60"/>
            <a:ext cx="12242255" cy="5494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60"/>
            <a:ext cx="4199445" cy="54940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23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7"/>
            <a:ext cx="12314144" cy="690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8978"/>
            <a:ext cx="268570" cy="26865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8978"/>
            <a:ext cx="268570" cy="26865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4851"/>
            <a:ext cx="276824" cy="276911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29" name="TextBox 28">
            <a:hlinkClick r:id="" action="ppaction://noaction"/>
          </p:cNvPr>
          <p:cNvSpPr txBox="1"/>
          <p:nvPr userDrawn="1"/>
        </p:nvSpPr>
        <p:spPr>
          <a:xfrm>
            <a:off x="10464693" y="6389815"/>
            <a:ext cx="588010" cy="335915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pPr defTabSz="914400"/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60"/>
            <a:ext cx="12242255" cy="5494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60"/>
            <a:ext cx="4199445" cy="54940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406501" y="20623"/>
            <a:ext cx="792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zh-CN" altLang="en-US" sz="24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7"/>
            <a:ext cx="12314144" cy="690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" action="ppaction://noaction"/>
          </p:cNvPr>
          <p:cNvSpPr/>
          <p:nvPr userDrawn="1"/>
        </p:nvSpPr>
        <p:spPr>
          <a:xfrm>
            <a:off x="5773144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07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圆角矩形 50">
            <a:hlinkClick r:id="" action="ppaction://noaction"/>
          </p:cNvPr>
          <p:cNvSpPr/>
          <p:nvPr userDrawn="1"/>
        </p:nvSpPr>
        <p:spPr>
          <a:xfrm>
            <a:off x="2165545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圆角矩形 51">
            <a:hlinkClick r:id="" action="ppaction://noaction"/>
          </p:cNvPr>
          <p:cNvSpPr/>
          <p:nvPr userDrawn="1"/>
        </p:nvSpPr>
        <p:spPr>
          <a:xfrm>
            <a:off x="2766812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圆角矩形 52">
            <a:hlinkClick r:id="" action="ppaction://noaction"/>
          </p:cNvPr>
          <p:cNvSpPr/>
          <p:nvPr userDrawn="1"/>
        </p:nvSpPr>
        <p:spPr>
          <a:xfrm>
            <a:off x="3368078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圆角矩形 53">
            <a:hlinkClick r:id="" action="ppaction://noaction"/>
          </p:cNvPr>
          <p:cNvSpPr/>
          <p:nvPr userDrawn="1"/>
        </p:nvSpPr>
        <p:spPr>
          <a:xfrm>
            <a:off x="3969345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圆角矩形 54">
            <a:hlinkClick r:id="" action="ppaction://noaction"/>
          </p:cNvPr>
          <p:cNvSpPr/>
          <p:nvPr userDrawn="1"/>
        </p:nvSpPr>
        <p:spPr>
          <a:xfrm>
            <a:off x="4570612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圆角矩形 55">
            <a:hlinkClick r:id="" action="ppaction://noaction"/>
          </p:cNvPr>
          <p:cNvSpPr/>
          <p:nvPr userDrawn="1"/>
        </p:nvSpPr>
        <p:spPr>
          <a:xfrm>
            <a:off x="5171879" y="6455439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06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圆角矩形 56">
            <a:hlinkClick r:id="" action="ppaction://noaction"/>
          </p:cNvPr>
          <p:cNvSpPr/>
          <p:nvPr userDrawn="1"/>
        </p:nvSpPr>
        <p:spPr>
          <a:xfrm>
            <a:off x="6372708" y="6449173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" action="ppaction://noaction"/>
          </p:cNvPr>
          <p:cNvSpPr/>
          <p:nvPr userDrawn="1"/>
        </p:nvSpPr>
        <p:spPr>
          <a:xfrm>
            <a:off x="6973975" y="6449173"/>
            <a:ext cx="487617" cy="23054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8978"/>
            <a:ext cx="268570" cy="26865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8978"/>
            <a:ext cx="268570" cy="26865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4851"/>
            <a:ext cx="276824" cy="276911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62" name="TextBox 61">
            <a:hlinkClick r:id="" action="ppaction://noaction"/>
          </p:cNvPr>
          <p:cNvSpPr txBox="1"/>
          <p:nvPr userDrawn="1"/>
        </p:nvSpPr>
        <p:spPr>
          <a:xfrm>
            <a:off x="10464693" y="6389815"/>
            <a:ext cx="588010" cy="335915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pPr defTabSz="914400"/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60"/>
            <a:ext cx="12242255" cy="5494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60"/>
            <a:ext cx="4199445" cy="54940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23"/>
            <a:ext cx="2011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考点一">
    <p:bg>
      <p:bgPr>
        <a:pattFill prst="smCheck">
          <a:fgClr>
            <a:srgbClr val="F7F7F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2935" y="4407719"/>
            <a:ext cx="10361581" cy="136232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2935" y="2907251"/>
            <a:ext cx="10361581" cy="150046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506" y="6357530"/>
            <a:ext cx="2844356" cy="365193"/>
          </a:xfrm>
        </p:spPr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4949" y="6357530"/>
            <a:ext cx="3860196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6234" y="6357530"/>
            <a:ext cx="2844356" cy="365193"/>
          </a:xfrm>
        </p:spPr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257" y="2130823"/>
            <a:ext cx="10361581" cy="147029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514" y="3886920"/>
            <a:ext cx="8533067" cy="17529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506" y="6357530"/>
            <a:ext cx="2844356" cy="365193"/>
          </a:xfrm>
        </p:spPr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4949" y="6357530"/>
            <a:ext cx="3860196" cy="36519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6234" y="6357530"/>
            <a:ext cx="2844356" cy="365193"/>
          </a:xfrm>
        </p:spPr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1"/>
          <p:cNvPicPr/>
          <p:nvPr userDrawn="1">
            <p:custDataLst>
              <p:tags r:id="rId2"/>
            </p:custDataLst>
          </p:nvPr>
        </p:nvPicPr>
        <p:blipFill>
          <a:blip r:embed="rId3"/>
          <a:srcRect b="1380"/>
          <a:stretch>
            <a:fillRect/>
          </a:stretch>
        </p:blipFill>
        <p:spPr>
          <a:xfrm>
            <a:off x="6597" y="4366"/>
            <a:ext cx="12176903" cy="6850540"/>
          </a:xfrm>
          <a:prstGeom prst="rect">
            <a:avLst/>
          </a:prstGeom>
        </p:spPr>
      </p:pic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8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 t="9476" r="13169"/>
          <a:stretch>
            <a:fillRect/>
          </a:stretch>
        </p:blipFill>
        <p:spPr>
          <a:xfrm>
            <a:off x="190651" y="44828"/>
            <a:ext cx="1579431" cy="2277706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505" y="1135497"/>
            <a:ext cx="10971086" cy="4526801"/>
          </a:xfrm>
        </p:spPr>
        <p:txBody>
          <a:bodyPr>
            <a:normAutofit/>
          </a:bodyPr>
          <a:lstStyle>
            <a:lvl1pPr marL="0" indent="719455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37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09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165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1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image" Target="../media/image2.jpeg"/><Relationship Id="rId6" Type="http://schemas.openxmlformats.org/officeDocument/2006/relationships/tags" Target="../tags/tag30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1" Type="http://schemas.openxmlformats.org/officeDocument/2006/relationships/theme" Target="../theme/theme2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8.xml"/><Relationship Id="rId19" Type="http://schemas.openxmlformats.org/officeDocument/2006/relationships/image" Target="../media/image1.png"/><Relationship Id="rId18" Type="http://schemas.openxmlformats.org/officeDocument/2006/relationships/tags" Target="../tags/tag39.xml"/><Relationship Id="rId17" Type="http://schemas.openxmlformats.org/officeDocument/2006/relationships/tags" Target="../tags/tag38.xml"/><Relationship Id="rId16" Type="http://schemas.openxmlformats.org/officeDocument/2006/relationships/image" Target="../media/image5.png"/><Relationship Id="rId15" Type="http://schemas.openxmlformats.org/officeDocument/2006/relationships/tags" Target="../tags/tag37.xml"/><Relationship Id="rId14" Type="http://schemas.openxmlformats.org/officeDocument/2006/relationships/image" Target="../media/image4.png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2" Type="http://schemas.openxmlformats.org/officeDocument/2006/relationships/theme" Target="../theme/theme3.xml"/><Relationship Id="rId21" Type="http://schemas.openxmlformats.org/officeDocument/2006/relationships/tags" Target="../tags/tag103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1.png"/><Relationship Id="rId18" Type="http://schemas.openxmlformats.org/officeDocument/2006/relationships/tags" Target="../tags/tag102.xml"/><Relationship Id="rId17" Type="http://schemas.openxmlformats.org/officeDocument/2006/relationships/tags" Target="../tags/tag101.xml"/><Relationship Id="rId16" Type="http://schemas.openxmlformats.org/officeDocument/2006/relationships/tags" Target="../tags/tag100.xml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7" Type="http://schemas.openxmlformats.org/officeDocument/2006/relationships/theme" Target="../theme/theme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1"/>
          <p:cNvPicPr/>
          <p:nvPr userDrawn="1">
            <p:custDataLst>
              <p:tags r:id="rId6"/>
            </p:custDataLst>
          </p:nvPr>
        </p:nvPicPr>
        <p:blipFill>
          <a:blip r:embed="rId7"/>
          <a:srcRect b="1380"/>
          <a:stretch>
            <a:fillRect/>
          </a:stretch>
        </p:blipFill>
        <p:spPr>
          <a:xfrm>
            <a:off x="6597" y="4366"/>
            <a:ext cx="12176903" cy="685054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842725" y="363832"/>
            <a:ext cx="10504646" cy="8631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842725" y="1367186"/>
            <a:ext cx="10504646" cy="4808186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842725" y="6353936"/>
            <a:ext cx="2740343" cy="364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039791" y="6353936"/>
            <a:ext cx="4110514" cy="364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607029" y="6353936"/>
            <a:ext cx="2740343" cy="364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 descr="9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/>
          <a:srcRect l="14030" b="5634"/>
          <a:stretch>
            <a:fillRect/>
          </a:stretch>
        </p:blipFill>
        <p:spPr>
          <a:xfrm>
            <a:off x="244140" y="4434427"/>
            <a:ext cx="1462931" cy="2284253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6"/>
          <a:srcRect l="2582" t="9300" r="19568" b="4819"/>
          <a:stretch>
            <a:fillRect/>
          </a:stretch>
        </p:blipFill>
        <p:spPr>
          <a:xfrm>
            <a:off x="10511726" y="4287896"/>
            <a:ext cx="1434229" cy="2430785"/>
          </a:xfrm>
          <a:prstGeom prst="rect">
            <a:avLst/>
          </a:prstGeom>
        </p:spPr>
      </p:pic>
      <p:sp>
        <p:nvSpPr>
          <p:cNvPr id="8" name="KSO_TEMPLATE" hidden="1"/>
          <p:cNvSpPr/>
          <p:nvPr userDrawn="1">
            <p:custDataLst>
              <p:tags r:id="rId17"/>
            </p:custDataLst>
          </p:nvPr>
        </p:nvSpPr>
        <p:spPr>
          <a:xfrm flipH="1">
            <a:off x="5398" y="4207"/>
            <a:ext cx="0" cy="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zh-CN" altLang="en-US" u="none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lt1">
              <a:lumMod val="10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lt1">
              <a:lumMod val="100000"/>
            </a:schemeClr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2000" kern="1200">
          <a:solidFill>
            <a:schemeClr val="lt1">
              <a:lumMod val="100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lt1">
              <a:lumMod val="100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600" kern="1200">
          <a:solidFill>
            <a:schemeClr val="lt1">
              <a:lumMod val="100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400" kern="1200">
          <a:solidFill>
            <a:schemeClr val="lt1">
              <a:lumMod val="100000"/>
            </a:schemeClr>
          </a:solidFill>
          <a:latin typeface="+mn-lt"/>
          <a:ea typeface="+mn-ea"/>
          <a:cs typeface="+mn-cs"/>
        </a:defRPr>
      </a:lvl5pPr>
      <a:lvl6pPr marL="25152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4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505" y="274689"/>
            <a:ext cx="10971086" cy="1143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505" y="1600499"/>
            <a:ext cx="10971086" cy="452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506" y="6357530"/>
            <a:ext cx="2844356" cy="3651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4949" y="6357530"/>
            <a:ext cx="3860196" cy="3651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6234" y="6357530"/>
            <a:ext cx="2844356" cy="3651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7851" y="365193"/>
            <a:ext cx="9521" cy="952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xStyles>
    <p:titleStyle>
      <a:lvl1pPr algn="ctr" defTabSz="9137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9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108.xml"/><Relationship Id="rId7" Type="http://schemas.openxmlformats.org/officeDocument/2006/relationships/image" Target="../media/image8.png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image" Target="../media/image7.jpeg"/><Relationship Id="rId3" Type="http://schemas.openxmlformats.org/officeDocument/2006/relationships/tags" Target="../tags/tag105.xml"/><Relationship Id="rId24" Type="http://schemas.openxmlformats.org/officeDocument/2006/relationships/slideLayout" Target="../slideLayouts/slideLayout8.xml"/><Relationship Id="rId23" Type="http://schemas.openxmlformats.org/officeDocument/2006/relationships/tags" Target="../tags/tag122.xml"/><Relationship Id="rId22" Type="http://schemas.openxmlformats.org/officeDocument/2006/relationships/tags" Target="../tags/tag121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4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image" Target="../media/image14.tiff"/><Relationship Id="rId4" Type="http://schemas.openxmlformats.org/officeDocument/2006/relationships/tags" Target="../tags/tag262.xml"/><Relationship Id="rId3" Type="http://schemas.openxmlformats.org/officeDocument/2006/relationships/image" Target="../media/image29.png"/><Relationship Id="rId2" Type="http://schemas.openxmlformats.org/officeDocument/2006/relationships/tags" Target="../tags/tag261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67.xml"/><Relationship Id="rId1" Type="http://schemas.openxmlformats.org/officeDocument/2006/relationships/tags" Target="../tags/tag26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7" Type="http://schemas.openxmlformats.org/officeDocument/2006/relationships/slideLayout" Target="../slideLayouts/slideLayout13.xml"/><Relationship Id="rId46" Type="http://schemas.openxmlformats.org/officeDocument/2006/relationships/tags" Target="../tags/tag308.xml"/><Relationship Id="rId45" Type="http://schemas.openxmlformats.org/officeDocument/2006/relationships/tags" Target="../tags/tag307.xml"/><Relationship Id="rId44" Type="http://schemas.openxmlformats.org/officeDocument/2006/relationships/tags" Target="../tags/tag306.xml"/><Relationship Id="rId43" Type="http://schemas.openxmlformats.org/officeDocument/2006/relationships/image" Target="../media/image34.png"/><Relationship Id="rId42" Type="http://schemas.openxmlformats.org/officeDocument/2006/relationships/tags" Target="../tags/tag305.xml"/><Relationship Id="rId41" Type="http://schemas.openxmlformats.org/officeDocument/2006/relationships/tags" Target="../tags/tag304.xml"/><Relationship Id="rId40" Type="http://schemas.openxmlformats.org/officeDocument/2006/relationships/tags" Target="../tags/tag303.xml"/><Relationship Id="rId4" Type="http://schemas.openxmlformats.org/officeDocument/2006/relationships/tags" Target="../tags/tag270.xml"/><Relationship Id="rId39" Type="http://schemas.openxmlformats.org/officeDocument/2006/relationships/tags" Target="../tags/tag302.xml"/><Relationship Id="rId38" Type="http://schemas.openxmlformats.org/officeDocument/2006/relationships/tags" Target="../tags/tag301.xml"/><Relationship Id="rId37" Type="http://schemas.openxmlformats.org/officeDocument/2006/relationships/image" Target="../media/image33.png"/><Relationship Id="rId36" Type="http://schemas.openxmlformats.org/officeDocument/2006/relationships/tags" Target="../tags/tag300.xml"/><Relationship Id="rId35" Type="http://schemas.openxmlformats.org/officeDocument/2006/relationships/tags" Target="../tags/tag299.xml"/><Relationship Id="rId34" Type="http://schemas.openxmlformats.org/officeDocument/2006/relationships/tags" Target="../tags/tag298.xml"/><Relationship Id="rId33" Type="http://schemas.openxmlformats.org/officeDocument/2006/relationships/tags" Target="../tags/tag297.xml"/><Relationship Id="rId32" Type="http://schemas.openxmlformats.org/officeDocument/2006/relationships/tags" Target="../tags/tag296.xml"/><Relationship Id="rId31" Type="http://schemas.openxmlformats.org/officeDocument/2006/relationships/tags" Target="../tags/tag295.xml"/><Relationship Id="rId30" Type="http://schemas.openxmlformats.org/officeDocument/2006/relationships/tags" Target="../tags/tag294.xml"/><Relationship Id="rId3" Type="http://schemas.openxmlformats.org/officeDocument/2006/relationships/tags" Target="../tags/tag269.xml"/><Relationship Id="rId29" Type="http://schemas.openxmlformats.org/officeDocument/2006/relationships/tags" Target="../tags/tag293.xml"/><Relationship Id="rId28" Type="http://schemas.openxmlformats.org/officeDocument/2006/relationships/tags" Target="../tags/tag292.xml"/><Relationship Id="rId27" Type="http://schemas.openxmlformats.org/officeDocument/2006/relationships/tags" Target="../tags/tag291.xml"/><Relationship Id="rId26" Type="http://schemas.openxmlformats.org/officeDocument/2006/relationships/tags" Target="../tags/tag290.xml"/><Relationship Id="rId25" Type="http://schemas.openxmlformats.org/officeDocument/2006/relationships/tags" Target="../tags/tag289.xml"/><Relationship Id="rId24" Type="http://schemas.openxmlformats.org/officeDocument/2006/relationships/tags" Target="../tags/tag288.xml"/><Relationship Id="rId23" Type="http://schemas.openxmlformats.org/officeDocument/2006/relationships/tags" Target="../tags/tag287.xml"/><Relationship Id="rId22" Type="http://schemas.openxmlformats.org/officeDocument/2006/relationships/tags" Target="../tags/tag286.xml"/><Relationship Id="rId21" Type="http://schemas.openxmlformats.org/officeDocument/2006/relationships/tags" Target="../tags/tag285.xml"/><Relationship Id="rId20" Type="http://schemas.openxmlformats.org/officeDocument/2006/relationships/tags" Target="../tags/tag284.xml"/><Relationship Id="rId2" Type="http://schemas.openxmlformats.org/officeDocument/2006/relationships/image" Target="../media/image30.png"/><Relationship Id="rId19" Type="http://schemas.openxmlformats.org/officeDocument/2006/relationships/tags" Target="../tags/tag283.xml"/><Relationship Id="rId18" Type="http://schemas.openxmlformats.org/officeDocument/2006/relationships/tags" Target="../tags/tag282.xml"/><Relationship Id="rId17" Type="http://schemas.openxmlformats.org/officeDocument/2006/relationships/image" Target="../media/image32.png"/><Relationship Id="rId16" Type="http://schemas.openxmlformats.org/officeDocument/2006/relationships/tags" Target="../tags/tag281.xml"/><Relationship Id="rId15" Type="http://schemas.openxmlformats.org/officeDocument/2006/relationships/tags" Target="../tags/tag280.xml"/><Relationship Id="rId14" Type="http://schemas.openxmlformats.org/officeDocument/2006/relationships/image" Target="../media/image31.png"/><Relationship Id="rId13" Type="http://schemas.openxmlformats.org/officeDocument/2006/relationships/tags" Target="../tags/tag279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tags" Target="../tags/tag26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16.xml"/><Relationship Id="rId8" Type="http://schemas.openxmlformats.org/officeDocument/2006/relationships/tags" Target="../tags/tag315.xml"/><Relationship Id="rId7" Type="http://schemas.openxmlformats.org/officeDocument/2006/relationships/tags" Target="../tags/tag314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3" Type="http://schemas.openxmlformats.org/officeDocument/2006/relationships/slideLayout" Target="../slideLayouts/slideLayout13.xml"/><Relationship Id="rId42" Type="http://schemas.openxmlformats.org/officeDocument/2006/relationships/tags" Target="../tags/tag347.xml"/><Relationship Id="rId41" Type="http://schemas.openxmlformats.org/officeDocument/2006/relationships/tags" Target="../tags/tag346.xml"/><Relationship Id="rId40" Type="http://schemas.openxmlformats.org/officeDocument/2006/relationships/tags" Target="../tags/tag345.xml"/><Relationship Id="rId4" Type="http://schemas.openxmlformats.org/officeDocument/2006/relationships/tags" Target="../tags/tag311.xml"/><Relationship Id="rId39" Type="http://schemas.openxmlformats.org/officeDocument/2006/relationships/tags" Target="../tags/tag344.xml"/><Relationship Id="rId38" Type="http://schemas.openxmlformats.org/officeDocument/2006/relationships/tags" Target="../tags/tag343.xml"/><Relationship Id="rId37" Type="http://schemas.openxmlformats.org/officeDocument/2006/relationships/image" Target="../media/image36.png"/><Relationship Id="rId36" Type="http://schemas.openxmlformats.org/officeDocument/2006/relationships/tags" Target="../tags/tag342.xml"/><Relationship Id="rId35" Type="http://schemas.openxmlformats.org/officeDocument/2006/relationships/tags" Target="../tags/tag341.xml"/><Relationship Id="rId34" Type="http://schemas.openxmlformats.org/officeDocument/2006/relationships/tags" Target="../tags/tag340.xml"/><Relationship Id="rId33" Type="http://schemas.openxmlformats.org/officeDocument/2006/relationships/tags" Target="../tags/tag339.xml"/><Relationship Id="rId32" Type="http://schemas.openxmlformats.org/officeDocument/2006/relationships/tags" Target="../tags/tag338.xml"/><Relationship Id="rId31" Type="http://schemas.openxmlformats.org/officeDocument/2006/relationships/tags" Target="../tags/tag337.xml"/><Relationship Id="rId30" Type="http://schemas.openxmlformats.org/officeDocument/2006/relationships/image" Target="../media/image35.png"/><Relationship Id="rId3" Type="http://schemas.openxmlformats.org/officeDocument/2006/relationships/tags" Target="../tags/tag310.xml"/><Relationship Id="rId29" Type="http://schemas.openxmlformats.org/officeDocument/2006/relationships/tags" Target="../tags/tag336.xml"/><Relationship Id="rId28" Type="http://schemas.openxmlformats.org/officeDocument/2006/relationships/tags" Target="../tags/tag335.xml"/><Relationship Id="rId27" Type="http://schemas.openxmlformats.org/officeDocument/2006/relationships/tags" Target="../tags/tag334.xml"/><Relationship Id="rId26" Type="http://schemas.openxmlformats.org/officeDocument/2006/relationships/tags" Target="../tags/tag333.xml"/><Relationship Id="rId25" Type="http://schemas.openxmlformats.org/officeDocument/2006/relationships/tags" Target="../tags/tag332.xml"/><Relationship Id="rId24" Type="http://schemas.openxmlformats.org/officeDocument/2006/relationships/tags" Target="../tags/tag331.xml"/><Relationship Id="rId23" Type="http://schemas.openxmlformats.org/officeDocument/2006/relationships/tags" Target="../tags/tag330.xml"/><Relationship Id="rId22" Type="http://schemas.openxmlformats.org/officeDocument/2006/relationships/tags" Target="../tags/tag329.xml"/><Relationship Id="rId21" Type="http://schemas.openxmlformats.org/officeDocument/2006/relationships/tags" Target="../tags/tag328.xml"/><Relationship Id="rId20" Type="http://schemas.openxmlformats.org/officeDocument/2006/relationships/tags" Target="../tags/tag327.xml"/><Relationship Id="rId2" Type="http://schemas.openxmlformats.org/officeDocument/2006/relationships/image" Target="../media/image30.png"/><Relationship Id="rId19" Type="http://schemas.openxmlformats.org/officeDocument/2006/relationships/tags" Target="../tags/tag326.xml"/><Relationship Id="rId18" Type="http://schemas.openxmlformats.org/officeDocument/2006/relationships/tags" Target="../tags/tag325.xml"/><Relationship Id="rId17" Type="http://schemas.openxmlformats.org/officeDocument/2006/relationships/tags" Target="../tags/tag324.xml"/><Relationship Id="rId16" Type="http://schemas.openxmlformats.org/officeDocument/2006/relationships/tags" Target="../tags/tag323.xml"/><Relationship Id="rId15" Type="http://schemas.openxmlformats.org/officeDocument/2006/relationships/tags" Target="../tags/tag322.xml"/><Relationship Id="rId14" Type="http://schemas.openxmlformats.org/officeDocument/2006/relationships/tags" Target="../tags/tag321.xml"/><Relationship Id="rId13" Type="http://schemas.openxmlformats.org/officeDocument/2006/relationships/tags" Target="../tags/tag320.xml"/><Relationship Id="rId12" Type="http://schemas.openxmlformats.org/officeDocument/2006/relationships/tags" Target="../tags/tag319.xml"/><Relationship Id="rId11" Type="http://schemas.openxmlformats.org/officeDocument/2006/relationships/tags" Target="../tags/tag318.xml"/><Relationship Id="rId10" Type="http://schemas.openxmlformats.org/officeDocument/2006/relationships/tags" Target="../tags/tag317.xml"/><Relationship Id="rId1" Type="http://schemas.openxmlformats.org/officeDocument/2006/relationships/tags" Target="../tags/tag30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5.xml"/><Relationship Id="rId8" Type="http://schemas.openxmlformats.org/officeDocument/2006/relationships/tags" Target="../tags/tag354.xml"/><Relationship Id="rId7" Type="http://schemas.openxmlformats.org/officeDocument/2006/relationships/tags" Target="../tags/tag353.xml"/><Relationship Id="rId61" Type="http://schemas.openxmlformats.org/officeDocument/2006/relationships/vmlDrawing" Target="../drawings/vmlDrawing1.vml"/><Relationship Id="rId60" Type="http://schemas.openxmlformats.org/officeDocument/2006/relationships/slideLayout" Target="../slideLayouts/slideLayout12.xml"/><Relationship Id="rId6" Type="http://schemas.openxmlformats.org/officeDocument/2006/relationships/tags" Target="../tags/tag352.xml"/><Relationship Id="rId59" Type="http://schemas.openxmlformats.org/officeDocument/2006/relationships/tags" Target="../tags/tag399.xml"/><Relationship Id="rId58" Type="http://schemas.openxmlformats.org/officeDocument/2006/relationships/tags" Target="../tags/tag398.xml"/><Relationship Id="rId57" Type="http://schemas.openxmlformats.org/officeDocument/2006/relationships/tags" Target="../tags/tag397.xml"/><Relationship Id="rId56" Type="http://schemas.openxmlformats.org/officeDocument/2006/relationships/tags" Target="../tags/tag396.xml"/><Relationship Id="rId55" Type="http://schemas.openxmlformats.org/officeDocument/2006/relationships/image" Target="../media/image40.png"/><Relationship Id="rId54" Type="http://schemas.openxmlformats.org/officeDocument/2006/relationships/tags" Target="../tags/tag395.xml"/><Relationship Id="rId53" Type="http://schemas.openxmlformats.org/officeDocument/2006/relationships/tags" Target="../tags/tag394.xml"/><Relationship Id="rId52" Type="http://schemas.openxmlformats.org/officeDocument/2006/relationships/image" Target="../media/image39.png"/><Relationship Id="rId51" Type="http://schemas.openxmlformats.org/officeDocument/2006/relationships/tags" Target="../tags/tag393.xml"/><Relationship Id="rId50" Type="http://schemas.openxmlformats.org/officeDocument/2006/relationships/tags" Target="../tags/tag392.xml"/><Relationship Id="rId5" Type="http://schemas.openxmlformats.org/officeDocument/2006/relationships/tags" Target="../tags/tag351.xml"/><Relationship Id="rId49" Type="http://schemas.openxmlformats.org/officeDocument/2006/relationships/tags" Target="../tags/tag391.xml"/><Relationship Id="rId48" Type="http://schemas.openxmlformats.org/officeDocument/2006/relationships/tags" Target="../tags/tag390.xml"/><Relationship Id="rId47" Type="http://schemas.openxmlformats.org/officeDocument/2006/relationships/tags" Target="../tags/tag389.xml"/><Relationship Id="rId46" Type="http://schemas.openxmlformats.org/officeDocument/2006/relationships/tags" Target="../tags/tag388.xml"/><Relationship Id="rId45" Type="http://schemas.openxmlformats.org/officeDocument/2006/relationships/tags" Target="../tags/tag387.xml"/><Relationship Id="rId44" Type="http://schemas.openxmlformats.org/officeDocument/2006/relationships/tags" Target="../tags/tag386.xml"/><Relationship Id="rId43" Type="http://schemas.openxmlformats.org/officeDocument/2006/relationships/image" Target="../media/image38.png"/><Relationship Id="rId42" Type="http://schemas.openxmlformats.org/officeDocument/2006/relationships/tags" Target="../tags/tag385.xml"/><Relationship Id="rId41" Type="http://schemas.openxmlformats.org/officeDocument/2006/relationships/tags" Target="../tags/tag384.xml"/><Relationship Id="rId40" Type="http://schemas.openxmlformats.org/officeDocument/2006/relationships/tags" Target="../tags/tag383.xml"/><Relationship Id="rId4" Type="http://schemas.openxmlformats.org/officeDocument/2006/relationships/tags" Target="../tags/tag350.xml"/><Relationship Id="rId39" Type="http://schemas.openxmlformats.org/officeDocument/2006/relationships/tags" Target="../tags/tag382.xml"/><Relationship Id="rId38" Type="http://schemas.openxmlformats.org/officeDocument/2006/relationships/tags" Target="../tags/tag381.xml"/><Relationship Id="rId37" Type="http://schemas.openxmlformats.org/officeDocument/2006/relationships/tags" Target="../tags/tag380.xml"/><Relationship Id="rId36" Type="http://schemas.openxmlformats.org/officeDocument/2006/relationships/tags" Target="../tags/tag379.xml"/><Relationship Id="rId35" Type="http://schemas.openxmlformats.org/officeDocument/2006/relationships/tags" Target="../tags/tag378.xml"/><Relationship Id="rId34" Type="http://schemas.openxmlformats.org/officeDocument/2006/relationships/tags" Target="../tags/tag377.xml"/><Relationship Id="rId33" Type="http://schemas.openxmlformats.org/officeDocument/2006/relationships/tags" Target="../tags/tag376.xml"/><Relationship Id="rId32" Type="http://schemas.openxmlformats.org/officeDocument/2006/relationships/tags" Target="../tags/tag375.xml"/><Relationship Id="rId31" Type="http://schemas.openxmlformats.org/officeDocument/2006/relationships/tags" Target="../tags/tag374.xml"/><Relationship Id="rId30" Type="http://schemas.openxmlformats.org/officeDocument/2006/relationships/tags" Target="../tags/tag373.xml"/><Relationship Id="rId3" Type="http://schemas.openxmlformats.org/officeDocument/2006/relationships/image" Target="../media/image30.png"/><Relationship Id="rId29" Type="http://schemas.openxmlformats.org/officeDocument/2006/relationships/tags" Target="../tags/tag372.xml"/><Relationship Id="rId28" Type="http://schemas.openxmlformats.org/officeDocument/2006/relationships/tags" Target="../tags/tag371.xml"/><Relationship Id="rId27" Type="http://schemas.openxmlformats.org/officeDocument/2006/relationships/tags" Target="../tags/tag370.xml"/><Relationship Id="rId26" Type="http://schemas.openxmlformats.org/officeDocument/2006/relationships/tags" Target="../tags/tag369.xml"/><Relationship Id="rId25" Type="http://schemas.openxmlformats.org/officeDocument/2006/relationships/tags" Target="../tags/tag368.xml"/><Relationship Id="rId24" Type="http://schemas.openxmlformats.org/officeDocument/2006/relationships/tags" Target="../tags/tag367.xml"/><Relationship Id="rId23" Type="http://schemas.openxmlformats.org/officeDocument/2006/relationships/tags" Target="../tags/tag366.xml"/><Relationship Id="rId22" Type="http://schemas.openxmlformats.org/officeDocument/2006/relationships/oleObject" Target="../embeddings/oleObject2.bin"/><Relationship Id="rId21" Type="http://schemas.openxmlformats.org/officeDocument/2006/relationships/tags" Target="../tags/tag365.xml"/><Relationship Id="rId20" Type="http://schemas.openxmlformats.org/officeDocument/2006/relationships/image" Target="../media/image37.wmf"/><Relationship Id="rId2" Type="http://schemas.openxmlformats.org/officeDocument/2006/relationships/tags" Target="../tags/tag349.xml"/><Relationship Id="rId19" Type="http://schemas.openxmlformats.org/officeDocument/2006/relationships/oleObject" Target="../embeddings/oleObject1.bin"/><Relationship Id="rId18" Type="http://schemas.openxmlformats.org/officeDocument/2006/relationships/tags" Target="../tags/tag364.xml"/><Relationship Id="rId17" Type="http://schemas.openxmlformats.org/officeDocument/2006/relationships/tags" Target="../tags/tag363.xml"/><Relationship Id="rId16" Type="http://schemas.openxmlformats.org/officeDocument/2006/relationships/tags" Target="../tags/tag362.xml"/><Relationship Id="rId15" Type="http://schemas.openxmlformats.org/officeDocument/2006/relationships/tags" Target="../tags/tag361.xml"/><Relationship Id="rId14" Type="http://schemas.openxmlformats.org/officeDocument/2006/relationships/tags" Target="../tags/tag360.xml"/><Relationship Id="rId13" Type="http://schemas.openxmlformats.org/officeDocument/2006/relationships/tags" Target="../tags/tag359.xml"/><Relationship Id="rId12" Type="http://schemas.openxmlformats.org/officeDocument/2006/relationships/tags" Target="../tags/tag358.xml"/><Relationship Id="rId11" Type="http://schemas.openxmlformats.org/officeDocument/2006/relationships/tags" Target="../tags/tag357.xml"/><Relationship Id="rId10" Type="http://schemas.openxmlformats.org/officeDocument/2006/relationships/tags" Target="../tags/tag356.xml"/><Relationship Id="rId1" Type="http://schemas.openxmlformats.org/officeDocument/2006/relationships/tags" Target="../tags/tag34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07.xml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9" Type="http://schemas.openxmlformats.org/officeDocument/2006/relationships/slideLayout" Target="../slideLayouts/slideLayout12.xml"/><Relationship Id="rId58" Type="http://schemas.openxmlformats.org/officeDocument/2006/relationships/tags" Target="../tags/tag452.xml"/><Relationship Id="rId57" Type="http://schemas.openxmlformats.org/officeDocument/2006/relationships/tags" Target="../tags/tag451.xml"/><Relationship Id="rId56" Type="http://schemas.openxmlformats.org/officeDocument/2006/relationships/tags" Target="../tags/tag450.xml"/><Relationship Id="rId55" Type="http://schemas.openxmlformats.org/officeDocument/2006/relationships/tags" Target="../tags/tag449.xml"/><Relationship Id="rId54" Type="http://schemas.openxmlformats.org/officeDocument/2006/relationships/image" Target="../media/image44.png"/><Relationship Id="rId53" Type="http://schemas.openxmlformats.org/officeDocument/2006/relationships/tags" Target="../tags/tag448.xml"/><Relationship Id="rId52" Type="http://schemas.openxmlformats.org/officeDocument/2006/relationships/tags" Target="../tags/tag447.xml"/><Relationship Id="rId51" Type="http://schemas.openxmlformats.org/officeDocument/2006/relationships/tags" Target="../tags/tag446.xml"/><Relationship Id="rId50" Type="http://schemas.openxmlformats.org/officeDocument/2006/relationships/tags" Target="../tags/tag445.xml"/><Relationship Id="rId5" Type="http://schemas.openxmlformats.org/officeDocument/2006/relationships/tags" Target="../tags/tag403.xml"/><Relationship Id="rId49" Type="http://schemas.openxmlformats.org/officeDocument/2006/relationships/tags" Target="../tags/tag444.xml"/><Relationship Id="rId48" Type="http://schemas.openxmlformats.org/officeDocument/2006/relationships/tags" Target="../tags/tag443.xml"/><Relationship Id="rId47" Type="http://schemas.openxmlformats.org/officeDocument/2006/relationships/tags" Target="../tags/tag442.xml"/><Relationship Id="rId46" Type="http://schemas.openxmlformats.org/officeDocument/2006/relationships/tags" Target="../tags/tag441.xml"/><Relationship Id="rId45" Type="http://schemas.openxmlformats.org/officeDocument/2006/relationships/image" Target="../media/image43.png"/><Relationship Id="rId44" Type="http://schemas.openxmlformats.org/officeDocument/2006/relationships/tags" Target="../tags/tag440.xml"/><Relationship Id="rId43" Type="http://schemas.openxmlformats.org/officeDocument/2006/relationships/tags" Target="../tags/tag439.xml"/><Relationship Id="rId42" Type="http://schemas.openxmlformats.org/officeDocument/2006/relationships/image" Target="../media/image42.png"/><Relationship Id="rId41" Type="http://schemas.openxmlformats.org/officeDocument/2006/relationships/tags" Target="../tags/tag438.xml"/><Relationship Id="rId40" Type="http://schemas.openxmlformats.org/officeDocument/2006/relationships/tags" Target="../tags/tag437.xml"/><Relationship Id="rId4" Type="http://schemas.openxmlformats.org/officeDocument/2006/relationships/tags" Target="../tags/tag402.xml"/><Relationship Id="rId39" Type="http://schemas.openxmlformats.org/officeDocument/2006/relationships/tags" Target="../tags/tag436.xml"/><Relationship Id="rId38" Type="http://schemas.openxmlformats.org/officeDocument/2006/relationships/image" Target="../media/image41.png"/><Relationship Id="rId37" Type="http://schemas.openxmlformats.org/officeDocument/2006/relationships/tags" Target="../tags/tag435.xml"/><Relationship Id="rId36" Type="http://schemas.openxmlformats.org/officeDocument/2006/relationships/tags" Target="../tags/tag434.xml"/><Relationship Id="rId35" Type="http://schemas.openxmlformats.org/officeDocument/2006/relationships/tags" Target="../tags/tag433.xml"/><Relationship Id="rId34" Type="http://schemas.openxmlformats.org/officeDocument/2006/relationships/tags" Target="../tags/tag432.xml"/><Relationship Id="rId33" Type="http://schemas.openxmlformats.org/officeDocument/2006/relationships/tags" Target="../tags/tag431.xml"/><Relationship Id="rId32" Type="http://schemas.openxmlformats.org/officeDocument/2006/relationships/tags" Target="../tags/tag430.xml"/><Relationship Id="rId31" Type="http://schemas.openxmlformats.org/officeDocument/2006/relationships/tags" Target="../tags/tag429.xml"/><Relationship Id="rId30" Type="http://schemas.openxmlformats.org/officeDocument/2006/relationships/tags" Target="../tags/tag428.xml"/><Relationship Id="rId3" Type="http://schemas.openxmlformats.org/officeDocument/2006/relationships/image" Target="../media/image30.png"/><Relationship Id="rId29" Type="http://schemas.openxmlformats.org/officeDocument/2006/relationships/tags" Target="../tags/tag427.xml"/><Relationship Id="rId28" Type="http://schemas.openxmlformats.org/officeDocument/2006/relationships/tags" Target="../tags/tag426.xml"/><Relationship Id="rId27" Type="http://schemas.openxmlformats.org/officeDocument/2006/relationships/tags" Target="../tags/tag425.xml"/><Relationship Id="rId26" Type="http://schemas.openxmlformats.org/officeDocument/2006/relationships/tags" Target="../tags/tag424.xml"/><Relationship Id="rId25" Type="http://schemas.openxmlformats.org/officeDocument/2006/relationships/tags" Target="../tags/tag423.xml"/><Relationship Id="rId24" Type="http://schemas.openxmlformats.org/officeDocument/2006/relationships/tags" Target="../tags/tag422.xml"/><Relationship Id="rId23" Type="http://schemas.openxmlformats.org/officeDocument/2006/relationships/tags" Target="../tags/tag421.xml"/><Relationship Id="rId22" Type="http://schemas.openxmlformats.org/officeDocument/2006/relationships/tags" Target="../tags/tag420.xml"/><Relationship Id="rId21" Type="http://schemas.openxmlformats.org/officeDocument/2006/relationships/tags" Target="../tags/tag419.xml"/><Relationship Id="rId20" Type="http://schemas.openxmlformats.org/officeDocument/2006/relationships/tags" Target="../tags/tag418.xml"/><Relationship Id="rId2" Type="http://schemas.openxmlformats.org/officeDocument/2006/relationships/tags" Target="../tags/tag401.xml"/><Relationship Id="rId19" Type="http://schemas.openxmlformats.org/officeDocument/2006/relationships/tags" Target="../tags/tag417.xml"/><Relationship Id="rId18" Type="http://schemas.openxmlformats.org/officeDocument/2006/relationships/tags" Target="../tags/tag416.xml"/><Relationship Id="rId17" Type="http://schemas.openxmlformats.org/officeDocument/2006/relationships/tags" Target="../tags/tag415.xml"/><Relationship Id="rId16" Type="http://schemas.openxmlformats.org/officeDocument/2006/relationships/tags" Target="../tags/tag414.xml"/><Relationship Id="rId15" Type="http://schemas.openxmlformats.org/officeDocument/2006/relationships/tags" Target="../tags/tag413.xml"/><Relationship Id="rId14" Type="http://schemas.openxmlformats.org/officeDocument/2006/relationships/tags" Target="../tags/tag412.xml"/><Relationship Id="rId13" Type="http://schemas.openxmlformats.org/officeDocument/2006/relationships/tags" Target="../tags/tag411.xml"/><Relationship Id="rId12" Type="http://schemas.openxmlformats.org/officeDocument/2006/relationships/tags" Target="../tags/tag410.xml"/><Relationship Id="rId11" Type="http://schemas.openxmlformats.org/officeDocument/2006/relationships/tags" Target="../tags/tag409.xml"/><Relationship Id="rId10" Type="http://schemas.openxmlformats.org/officeDocument/2006/relationships/tags" Target="../tags/tag408.xml"/><Relationship Id="rId1" Type="http://schemas.openxmlformats.org/officeDocument/2006/relationships/tags" Target="../tags/tag40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1" Type="http://schemas.openxmlformats.org/officeDocument/2006/relationships/slideLayout" Target="../slideLayouts/slideLayout12.xml"/><Relationship Id="rId60" Type="http://schemas.openxmlformats.org/officeDocument/2006/relationships/tags" Target="../tags/tag507.xml"/><Relationship Id="rId6" Type="http://schemas.openxmlformats.org/officeDocument/2006/relationships/tags" Target="../tags/tag457.xml"/><Relationship Id="rId59" Type="http://schemas.openxmlformats.org/officeDocument/2006/relationships/tags" Target="../tags/tag506.xml"/><Relationship Id="rId58" Type="http://schemas.openxmlformats.org/officeDocument/2006/relationships/image" Target="../media/image46.png"/><Relationship Id="rId57" Type="http://schemas.openxmlformats.org/officeDocument/2006/relationships/tags" Target="../tags/tag505.xml"/><Relationship Id="rId56" Type="http://schemas.openxmlformats.org/officeDocument/2006/relationships/tags" Target="../tags/tag504.xml"/><Relationship Id="rId55" Type="http://schemas.openxmlformats.org/officeDocument/2006/relationships/tags" Target="../tags/tag503.xml"/><Relationship Id="rId54" Type="http://schemas.openxmlformats.org/officeDocument/2006/relationships/tags" Target="../tags/tag502.xml"/><Relationship Id="rId53" Type="http://schemas.openxmlformats.org/officeDocument/2006/relationships/tags" Target="../tags/tag501.xml"/><Relationship Id="rId52" Type="http://schemas.openxmlformats.org/officeDocument/2006/relationships/tags" Target="../tags/tag500.xml"/><Relationship Id="rId51" Type="http://schemas.openxmlformats.org/officeDocument/2006/relationships/tags" Target="../tags/tag499.xml"/><Relationship Id="rId50" Type="http://schemas.openxmlformats.org/officeDocument/2006/relationships/tags" Target="../tags/tag498.xml"/><Relationship Id="rId5" Type="http://schemas.openxmlformats.org/officeDocument/2006/relationships/tags" Target="../tags/tag456.xml"/><Relationship Id="rId49" Type="http://schemas.openxmlformats.org/officeDocument/2006/relationships/tags" Target="../tags/tag497.xml"/><Relationship Id="rId48" Type="http://schemas.openxmlformats.org/officeDocument/2006/relationships/tags" Target="../tags/tag496.xml"/><Relationship Id="rId47" Type="http://schemas.openxmlformats.org/officeDocument/2006/relationships/tags" Target="../tags/tag495.xml"/><Relationship Id="rId46" Type="http://schemas.openxmlformats.org/officeDocument/2006/relationships/tags" Target="../tags/tag494.xml"/><Relationship Id="rId45" Type="http://schemas.openxmlformats.org/officeDocument/2006/relationships/tags" Target="../tags/tag493.xml"/><Relationship Id="rId44" Type="http://schemas.openxmlformats.org/officeDocument/2006/relationships/tags" Target="../tags/tag492.xml"/><Relationship Id="rId43" Type="http://schemas.openxmlformats.org/officeDocument/2006/relationships/tags" Target="../tags/tag491.xml"/><Relationship Id="rId42" Type="http://schemas.openxmlformats.org/officeDocument/2006/relationships/tags" Target="../tags/tag490.xml"/><Relationship Id="rId41" Type="http://schemas.openxmlformats.org/officeDocument/2006/relationships/image" Target="../media/image43.png"/><Relationship Id="rId40" Type="http://schemas.openxmlformats.org/officeDocument/2006/relationships/tags" Target="../tags/tag489.xml"/><Relationship Id="rId4" Type="http://schemas.openxmlformats.org/officeDocument/2006/relationships/tags" Target="../tags/tag455.xml"/><Relationship Id="rId39" Type="http://schemas.openxmlformats.org/officeDocument/2006/relationships/tags" Target="../tags/tag488.xml"/><Relationship Id="rId38" Type="http://schemas.openxmlformats.org/officeDocument/2006/relationships/image" Target="../media/image45.png"/><Relationship Id="rId37" Type="http://schemas.openxmlformats.org/officeDocument/2006/relationships/tags" Target="../tags/tag487.xml"/><Relationship Id="rId36" Type="http://schemas.openxmlformats.org/officeDocument/2006/relationships/tags" Target="../tags/tag486.xml"/><Relationship Id="rId35" Type="http://schemas.openxmlformats.org/officeDocument/2006/relationships/tags" Target="../tags/tag485.xml"/><Relationship Id="rId34" Type="http://schemas.openxmlformats.org/officeDocument/2006/relationships/image" Target="../media/image41.png"/><Relationship Id="rId33" Type="http://schemas.openxmlformats.org/officeDocument/2006/relationships/tags" Target="../tags/tag484.xml"/><Relationship Id="rId32" Type="http://schemas.openxmlformats.org/officeDocument/2006/relationships/tags" Target="../tags/tag483.xml"/><Relationship Id="rId31" Type="http://schemas.openxmlformats.org/officeDocument/2006/relationships/tags" Target="../tags/tag482.xml"/><Relationship Id="rId30" Type="http://schemas.openxmlformats.org/officeDocument/2006/relationships/tags" Target="../tags/tag481.xml"/><Relationship Id="rId3" Type="http://schemas.openxmlformats.org/officeDocument/2006/relationships/image" Target="../media/image30.png"/><Relationship Id="rId29" Type="http://schemas.openxmlformats.org/officeDocument/2006/relationships/tags" Target="../tags/tag480.xml"/><Relationship Id="rId28" Type="http://schemas.openxmlformats.org/officeDocument/2006/relationships/tags" Target="../tags/tag479.xml"/><Relationship Id="rId27" Type="http://schemas.openxmlformats.org/officeDocument/2006/relationships/tags" Target="../tags/tag478.xml"/><Relationship Id="rId26" Type="http://schemas.openxmlformats.org/officeDocument/2006/relationships/tags" Target="../tags/tag477.xml"/><Relationship Id="rId25" Type="http://schemas.openxmlformats.org/officeDocument/2006/relationships/tags" Target="../tags/tag476.xml"/><Relationship Id="rId24" Type="http://schemas.openxmlformats.org/officeDocument/2006/relationships/tags" Target="../tags/tag475.xml"/><Relationship Id="rId23" Type="http://schemas.openxmlformats.org/officeDocument/2006/relationships/tags" Target="../tags/tag474.xml"/><Relationship Id="rId22" Type="http://schemas.openxmlformats.org/officeDocument/2006/relationships/tags" Target="../tags/tag473.xml"/><Relationship Id="rId21" Type="http://schemas.openxmlformats.org/officeDocument/2006/relationships/tags" Target="../tags/tag472.xml"/><Relationship Id="rId20" Type="http://schemas.openxmlformats.org/officeDocument/2006/relationships/tags" Target="../tags/tag471.xml"/><Relationship Id="rId2" Type="http://schemas.openxmlformats.org/officeDocument/2006/relationships/tags" Target="../tags/tag454.xml"/><Relationship Id="rId19" Type="http://schemas.openxmlformats.org/officeDocument/2006/relationships/tags" Target="../tags/tag470.xml"/><Relationship Id="rId18" Type="http://schemas.openxmlformats.org/officeDocument/2006/relationships/tags" Target="../tags/tag469.xml"/><Relationship Id="rId17" Type="http://schemas.openxmlformats.org/officeDocument/2006/relationships/tags" Target="../tags/tag468.xml"/><Relationship Id="rId16" Type="http://schemas.openxmlformats.org/officeDocument/2006/relationships/tags" Target="../tags/tag467.xml"/><Relationship Id="rId15" Type="http://schemas.openxmlformats.org/officeDocument/2006/relationships/tags" Target="../tags/tag466.xml"/><Relationship Id="rId14" Type="http://schemas.openxmlformats.org/officeDocument/2006/relationships/tags" Target="../tags/tag465.xml"/><Relationship Id="rId13" Type="http://schemas.openxmlformats.org/officeDocument/2006/relationships/tags" Target="../tags/tag464.xml"/><Relationship Id="rId12" Type="http://schemas.openxmlformats.org/officeDocument/2006/relationships/tags" Target="../tags/tag463.xml"/><Relationship Id="rId11" Type="http://schemas.openxmlformats.org/officeDocument/2006/relationships/tags" Target="../tags/tag462.xml"/><Relationship Id="rId10" Type="http://schemas.openxmlformats.org/officeDocument/2006/relationships/tags" Target="../tags/tag461.xml"/><Relationship Id="rId1" Type="http://schemas.openxmlformats.org/officeDocument/2006/relationships/tags" Target="../tags/tag45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tags" Target="../tags/tag515.xml"/><Relationship Id="rId7" Type="http://schemas.openxmlformats.org/officeDocument/2006/relationships/tags" Target="../tags/tag514.xml"/><Relationship Id="rId6" Type="http://schemas.openxmlformats.org/officeDocument/2006/relationships/tags" Target="../tags/tag513.xml"/><Relationship Id="rId5" Type="http://schemas.openxmlformats.org/officeDocument/2006/relationships/tags" Target="../tags/tag512.xml"/><Relationship Id="rId4" Type="http://schemas.openxmlformats.org/officeDocument/2006/relationships/tags" Target="../tags/tag511.xml"/><Relationship Id="rId34" Type="http://schemas.openxmlformats.org/officeDocument/2006/relationships/slideLayout" Target="../slideLayouts/slideLayout12.xml"/><Relationship Id="rId33" Type="http://schemas.openxmlformats.org/officeDocument/2006/relationships/tags" Target="../tags/tag537.xml"/><Relationship Id="rId32" Type="http://schemas.openxmlformats.org/officeDocument/2006/relationships/tags" Target="../tags/tag536.xml"/><Relationship Id="rId31" Type="http://schemas.openxmlformats.org/officeDocument/2006/relationships/tags" Target="../tags/tag535.xml"/><Relationship Id="rId30" Type="http://schemas.openxmlformats.org/officeDocument/2006/relationships/tags" Target="../tags/tag534.xml"/><Relationship Id="rId3" Type="http://schemas.openxmlformats.org/officeDocument/2006/relationships/tags" Target="../tags/tag510.xml"/><Relationship Id="rId29" Type="http://schemas.openxmlformats.org/officeDocument/2006/relationships/tags" Target="../tags/tag533.xml"/><Relationship Id="rId28" Type="http://schemas.openxmlformats.org/officeDocument/2006/relationships/tags" Target="../tags/tag532.xml"/><Relationship Id="rId27" Type="http://schemas.openxmlformats.org/officeDocument/2006/relationships/tags" Target="../tags/tag531.xml"/><Relationship Id="rId26" Type="http://schemas.openxmlformats.org/officeDocument/2006/relationships/tags" Target="../tags/tag530.xml"/><Relationship Id="rId25" Type="http://schemas.openxmlformats.org/officeDocument/2006/relationships/tags" Target="../tags/tag529.xml"/><Relationship Id="rId24" Type="http://schemas.openxmlformats.org/officeDocument/2006/relationships/image" Target="../media/image48.png"/><Relationship Id="rId23" Type="http://schemas.openxmlformats.org/officeDocument/2006/relationships/tags" Target="../tags/tag528.xml"/><Relationship Id="rId22" Type="http://schemas.openxmlformats.org/officeDocument/2006/relationships/tags" Target="../tags/tag527.xml"/><Relationship Id="rId21" Type="http://schemas.openxmlformats.org/officeDocument/2006/relationships/tags" Target="../tags/tag526.xml"/><Relationship Id="rId20" Type="http://schemas.openxmlformats.org/officeDocument/2006/relationships/image" Target="../media/image46.png"/><Relationship Id="rId2" Type="http://schemas.openxmlformats.org/officeDocument/2006/relationships/tags" Target="../tags/tag509.xml"/><Relationship Id="rId19" Type="http://schemas.openxmlformats.org/officeDocument/2006/relationships/tags" Target="../tags/tag525.xml"/><Relationship Id="rId18" Type="http://schemas.openxmlformats.org/officeDocument/2006/relationships/tags" Target="../tags/tag524.xml"/><Relationship Id="rId17" Type="http://schemas.openxmlformats.org/officeDocument/2006/relationships/tags" Target="../tags/tag523.xml"/><Relationship Id="rId16" Type="http://schemas.openxmlformats.org/officeDocument/2006/relationships/tags" Target="../tags/tag522.xml"/><Relationship Id="rId15" Type="http://schemas.openxmlformats.org/officeDocument/2006/relationships/tags" Target="../tags/tag521.xml"/><Relationship Id="rId14" Type="http://schemas.openxmlformats.org/officeDocument/2006/relationships/tags" Target="../tags/tag520.xml"/><Relationship Id="rId13" Type="http://schemas.openxmlformats.org/officeDocument/2006/relationships/tags" Target="../tags/tag519.xml"/><Relationship Id="rId12" Type="http://schemas.openxmlformats.org/officeDocument/2006/relationships/tags" Target="../tags/tag518.xml"/><Relationship Id="rId11" Type="http://schemas.openxmlformats.org/officeDocument/2006/relationships/tags" Target="../tags/tag517.xml"/><Relationship Id="rId10" Type="http://schemas.openxmlformats.org/officeDocument/2006/relationships/tags" Target="../tags/tag516.xml"/><Relationship Id="rId1" Type="http://schemas.openxmlformats.org/officeDocument/2006/relationships/tags" Target="../tags/tag50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545.xml"/><Relationship Id="rId8" Type="http://schemas.openxmlformats.org/officeDocument/2006/relationships/tags" Target="../tags/tag544.xml"/><Relationship Id="rId7" Type="http://schemas.openxmlformats.org/officeDocument/2006/relationships/tags" Target="../tags/tag543.xml"/><Relationship Id="rId6" Type="http://schemas.openxmlformats.org/officeDocument/2006/relationships/tags" Target="../tags/tag542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image" Target="../media/image49.tiff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539.xml"/><Relationship Id="rId19" Type="http://schemas.openxmlformats.org/officeDocument/2006/relationships/image" Target="../media/image52.png"/><Relationship Id="rId18" Type="http://schemas.openxmlformats.org/officeDocument/2006/relationships/tags" Target="../tags/tag552.xml"/><Relationship Id="rId17" Type="http://schemas.openxmlformats.org/officeDocument/2006/relationships/tags" Target="../tags/tag551.xml"/><Relationship Id="rId16" Type="http://schemas.openxmlformats.org/officeDocument/2006/relationships/tags" Target="../tags/tag550.xml"/><Relationship Id="rId15" Type="http://schemas.openxmlformats.org/officeDocument/2006/relationships/image" Target="../media/image51.png"/><Relationship Id="rId14" Type="http://schemas.openxmlformats.org/officeDocument/2006/relationships/tags" Target="../tags/tag549.xml"/><Relationship Id="rId13" Type="http://schemas.openxmlformats.org/officeDocument/2006/relationships/tags" Target="../tags/tag548.xml"/><Relationship Id="rId12" Type="http://schemas.openxmlformats.org/officeDocument/2006/relationships/image" Target="../media/image50.png"/><Relationship Id="rId11" Type="http://schemas.openxmlformats.org/officeDocument/2006/relationships/tags" Target="../tags/tag547.xml"/><Relationship Id="rId10" Type="http://schemas.openxmlformats.org/officeDocument/2006/relationships/tags" Target="../tags/tag546.xml"/><Relationship Id="rId1" Type="http://schemas.openxmlformats.org/officeDocument/2006/relationships/tags" Target="../tags/tag538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559.xml"/><Relationship Id="rId8" Type="http://schemas.openxmlformats.org/officeDocument/2006/relationships/tags" Target="../tags/tag558.xml"/><Relationship Id="rId7" Type="http://schemas.openxmlformats.org/officeDocument/2006/relationships/image" Target="../media/image54.png"/><Relationship Id="rId6" Type="http://schemas.openxmlformats.org/officeDocument/2006/relationships/tags" Target="../tags/tag557.xml"/><Relationship Id="rId5" Type="http://schemas.openxmlformats.org/officeDocument/2006/relationships/tags" Target="../tags/tag556.xml"/><Relationship Id="rId44" Type="http://schemas.openxmlformats.org/officeDocument/2006/relationships/slideLayout" Target="../slideLayouts/slideLayout2.xml"/><Relationship Id="rId43" Type="http://schemas.openxmlformats.org/officeDocument/2006/relationships/tags" Target="../tags/tag590.xml"/><Relationship Id="rId42" Type="http://schemas.openxmlformats.org/officeDocument/2006/relationships/tags" Target="../tags/tag589.xml"/><Relationship Id="rId41" Type="http://schemas.openxmlformats.org/officeDocument/2006/relationships/tags" Target="../tags/tag588.xml"/><Relationship Id="rId40" Type="http://schemas.openxmlformats.org/officeDocument/2006/relationships/tags" Target="../tags/tag587.xml"/><Relationship Id="rId4" Type="http://schemas.openxmlformats.org/officeDocument/2006/relationships/tags" Target="../tags/tag555.xml"/><Relationship Id="rId39" Type="http://schemas.openxmlformats.org/officeDocument/2006/relationships/tags" Target="../tags/tag586.xml"/><Relationship Id="rId38" Type="http://schemas.openxmlformats.org/officeDocument/2006/relationships/tags" Target="../tags/tag585.xml"/><Relationship Id="rId37" Type="http://schemas.openxmlformats.org/officeDocument/2006/relationships/tags" Target="../tags/tag584.xml"/><Relationship Id="rId36" Type="http://schemas.openxmlformats.org/officeDocument/2006/relationships/tags" Target="../tags/tag583.xml"/><Relationship Id="rId35" Type="http://schemas.openxmlformats.org/officeDocument/2006/relationships/tags" Target="../tags/tag582.xml"/><Relationship Id="rId34" Type="http://schemas.openxmlformats.org/officeDocument/2006/relationships/tags" Target="../tags/tag581.xml"/><Relationship Id="rId33" Type="http://schemas.openxmlformats.org/officeDocument/2006/relationships/tags" Target="../tags/tag580.xml"/><Relationship Id="rId32" Type="http://schemas.openxmlformats.org/officeDocument/2006/relationships/tags" Target="../tags/tag579.xml"/><Relationship Id="rId31" Type="http://schemas.openxmlformats.org/officeDocument/2006/relationships/tags" Target="../tags/tag578.xml"/><Relationship Id="rId30" Type="http://schemas.openxmlformats.org/officeDocument/2006/relationships/tags" Target="../tags/tag577.xml"/><Relationship Id="rId3" Type="http://schemas.openxmlformats.org/officeDocument/2006/relationships/image" Target="../media/image53.tiff"/><Relationship Id="rId29" Type="http://schemas.openxmlformats.org/officeDocument/2006/relationships/tags" Target="../tags/tag576.xml"/><Relationship Id="rId28" Type="http://schemas.openxmlformats.org/officeDocument/2006/relationships/tags" Target="../tags/tag575.xml"/><Relationship Id="rId27" Type="http://schemas.openxmlformats.org/officeDocument/2006/relationships/tags" Target="../tags/tag574.xml"/><Relationship Id="rId26" Type="http://schemas.openxmlformats.org/officeDocument/2006/relationships/tags" Target="../tags/tag573.xml"/><Relationship Id="rId25" Type="http://schemas.openxmlformats.org/officeDocument/2006/relationships/image" Target="../media/image57.png"/><Relationship Id="rId24" Type="http://schemas.openxmlformats.org/officeDocument/2006/relationships/tags" Target="../tags/tag572.xml"/><Relationship Id="rId23" Type="http://schemas.openxmlformats.org/officeDocument/2006/relationships/tags" Target="../tags/tag571.xml"/><Relationship Id="rId22" Type="http://schemas.openxmlformats.org/officeDocument/2006/relationships/tags" Target="../tags/tag570.xml"/><Relationship Id="rId21" Type="http://schemas.openxmlformats.org/officeDocument/2006/relationships/tags" Target="../tags/tag569.xml"/><Relationship Id="rId20" Type="http://schemas.openxmlformats.org/officeDocument/2006/relationships/tags" Target="../tags/tag568.xml"/><Relationship Id="rId2" Type="http://schemas.openxmlformats.org/officeDocument/2006/relationships/tags" Target="../tags/tag554.xml"/><Relationship Id="rId19" Type="http://schemas.openxmlformats.org/officeDocument/2006/relationships/image" Target="../media/image56.png"/><Relationship Id="rId18" Type="http://schemas.openxmlformats.org/officeDocument/2006/relationships/tags" Target="../tags/tag567.xml"/><Relationship Id="rId17" Type="http://schemas.openxmlformats.org/officeDocument/2006/relationships/tags" Target="../tags/tag566.xml"/><Relationship Id="rId16" Type="http://schemas.openxmlformats.org/officeDocument/2006/relationships/tags" Target="../tags/tag565.xml"/><Relationship Id="rId15" Type="http://schemas.openxmlformats.org/officeDocument/2006/relationships/image" Target="../media/image55.png"/><Relationship Id="rId14" Type="http://schemas.openxmlformats.org/officeDocument/2006/relationships/tags" Target="../tags/tag564.xml"/><Relationship Id="rId13" Type="http://schemas.openxmlformats.org/officeDocument/2006/relationships/tags" Target="../tags/tag563.xml"/><Relationship Id="rId12" Type="http://schemas.openxmlformats.org/officeDocument/2006/relationships/tags" Target="../tags/tag562.xml"/><Relationship Id="rId11" Type="http://schemas.openxmlformats.org/officeDocument/2006/relationships/tags" Target="../tags/tag561.xml"/><Relationship Id="rId10" Type="http://schemas.openxmlformats.org/officeDocument/2006/relationships/tags" Target="../tags/tag560.xml"/><Relationship Id="rId1" Type="http://schemas.openxmlformats.org/officeDocument/2006/relationships/tags" Target="../tags/tag55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98.xml"/><Relationship Id="rId8" Type="http://schemas.openxmlformats.org/officeDocument/2006/relationships/tags" Target="../tags/tag597.xml"/><Relationship Id="rId7" Type="http://schemas.openxmlformats.org/officeDocument/2006/relationships/tags" Target="../tags/tag596.xml"/><Relationship Id="rId6" Type="http://schemas.openxmlformats.org/officeDocument/2006/relationships/tags" Target="../tags/tag595.xml"/><Relationship Id="rId58" Type="http://schemas.openxmlformats.org/officeDocument/2006/relationships/notesSlide" Target="../notesSlides/notesSlide1.xml"/><Relationship Id="rId57" Type="http://schemas.openxmlformats.org/officeDocument/2006/relationships/slideLayout" Target="../slideLayouts/slideLayout2.xml"/><Relationship Id="rId56" Type="http://schemas.openxmlformats.org/officeDocument/2006/relationships/tags" Target="../tags/tag645.xml"/><Relationship Id="rId55" Type="http://schemas.openxmlformats.org/officeDocument/2006/relationships/tags" Target="../tags/tag644.xml"/><Relationship Id="rId54" Type="http://schemas.openxmlformats.org/officeDocument/2006/relationships/tags" Target="../tags/tag643.xml"/><Relationship Id="rId53" Type="http://schemas.openxmlformats.org/officeDocument/2006/relationships/tags" Target="../tags/tag642.xml"/><Relationship Id="rId52" Type="http://schemas.openxmlformats.org/officeDocument/2006/relationships/tags" Target="../tags/tag641.xml"/><Relationship Id="rId51" Type="http://schemas.openxmlformats.org/officeDocument/2006/relationships/tags" Target="../tags/tag640.xml"/><Relationship Id="rId50" Type="http://schemas.openxmlformats.org/officeDocument/2006/relationships/tags" Target="../tags/tag639.xml"/><Relationship Id="rId5" Type="http://schemas.openxmlformats.org/officeDocument/2006/relationships/tags" Target="../tags/tag594.xml"/><Relationship Id="rId49" Type="http://schemas.openxmlformats.org/officeDocument/2006/relationships/tags" Target="../tags/tag638.xml"/><Relationship Id="rId48" Type="http://schemas.openxmlformats.org/officeDocument/2006/relationships/tags" Target="../tags/tag637.xml"/><Relationship Id="rId47" Type="http://schemas.openxmlformats.org/officeDocument/2006/relationships/tags" Target="../tags/tag636.xml"/><Relationship Id="rId46" Type="http://schemas.openxmlformats.org/officeDocument/2006/relationships/tags" Target="../tags/tag635.xml"/><Relationship Id="rId45" Type="http://schemas.openxmlformats.org/officeDocument/2006/relationships/tags" Target="../tags/tag634.xml"/><Relationship Id="rId44" Type="http://schemas.openxmlformats.org/officeDocument/2006/relationships/tags" Target="../tags/tag633.xml"/><Relationship Id="rId43" Type="http://schemas.openxmlformats.org/officeDocument/2006/relationships/tags" Target="../tags/tag632.xml"/><Relationship Id="rId42" Type="http://schemas.openxmlformats.org/officeDocument/2006/relationships/tags" Target="../tags/tag631.xml"/><Relationship Id="rId41" Type="http://schemas.openxmlformats.org/officeDocument/2006/relationships/tags" Target="../tags/tag630.xml"/><Relationship Id="rId40" Type="http://schemas.openxmlformats.org/officeDocument/2006/relationships/tags" Target="../tags/tag629.xml"/><Relationship Id="rId4" Type="http://schemas.openxmlformats.org/officeDocument/2006/relationships/image" Target="../media/image12.tiff"/><Relationship Id="rId39" Type="http://schemas.openxmlformats.org/officeDocument/2006/relationships/tags" Target="../tags/tag628.xml"/><Relationship Id="rId38" Type="http://schemas.openxmlformats.org/officeDocument/2006/relationships/tags" Target="../tags/tag627.xml"/><Relationship Id="rId37" Type="http://schemas.openxmlformats.org/officeDocument/2006/relationships/tags" Target="../tags/tag626.xml"/><Relationship Id="rId36" Type="http://schemas.openxmlformats.org/officeDocument/2006/relationships/tags" Target="../tags/tag625.xml"/><Relationship Id="rId35" Type="http://schemas.openxmlformats.org/officeDocument/2006/relationships/tags" Target="../tags/tag624.xml"/><Relationship Id="rId34" Type="http://schemas.openxmlformats.org/officeDocument/2006/relationships/tags" Target="../tags/tag623.xml"/><Relationship Id="rId33" Type="http://schemas.openxmlformats.org/officeDocument/2006/relationships/tags" Target="../tags/tag622.xml"/><Relationship Id="rId32" Type="http://schemas.openxmlformats.org/officeDocument/2006/relationships/tags" Target="../tags/tag621.xml"/><Relationship Id="rId31" Type="http://schemas.openxmlformats.org/officeDocument/2006/relationships/tags" Target="../tags/tag620.xml"/><Relationship Id="rId30" Type="http://schemas.openxmlformats.org/officeDocument/2006/relationships/tags" Target="../tags/tag619.xml"/><Relationship Id="rId3" Type="http://schemas.openxmlformats.org/officeDocument/2006/relationships/tags" Target="../tags/tag593.xml"/><Relationship Id="rId29" Type="http://schemas.openxmlformats.org/officeDocument/2006/relationships/tags" Target="../tags/tag618.xml"/><Relationship Id="rId28" Type="http://schemas.openxmlformats.org/officeDocument/2006/relationships/tags" Target="../tags/tag617.xml"/><Relationship Id="rId27" Type="http://schemas.openxmlformats.org/officeDocument/2006/relationships/tags" Target="../tags/tag616.xml"/><Relationship Id="rId26" Type="http://schemas.openxmlformats.org/officeDocument/2006/relationships/tags" Target="../tags/tag615.xml"/><Relationship Id="rId25" Type="http://schemas.openxmlformats.org/officeDocument/2006/relationships/tags" Target="../tags/tag614.xml"/><Relationship Id="rId24" Type="http://schemas.openxmlformats.org/officeDocument/2006/relationships/tags" Target="../tags/tag613.xml"/><Relationship Id="rId23" Type="http://schemas.openxmlformats.org/officeDocument/2006/relationships/tags" Target="../tags/tag612.xml"/><Relationship Id="rId22" Type="http://schemas.openxmlformats.org/officeDocument/2006/relationships/tags" Target="../tags/tag611.xml"/><Relationship Id="rId21" Type="http://schemas.openxmlformats.org/officeDocument/2006/relationships/tags" Target="../tags/tag610.xml"/><Relationship Id="rId20" Type="http://schemas.openxmlformats.org/officeDocument/2006/relationships/tags" Target="../tags/tag609.xml"/><Relationship Id="rId2" Type="http://schemas.openxmlformats.org/officeDocument/2006/relationships/tags" Target="../tags/tag592.xml"/><Relationship Id="rId19" Type="http://schemas.openxmlformats.org/officeDocument/2006/relationships/tags" Target="../tags/tag608.xml"/><Relationship Id="rId18" Type="http://schemas.openxmlformats.org/officeDocument/2006/relationships/tags" Target="../tags/tag607.xml"/><Relationship Id="rId17" Type="http://schemas.openxmlformats.org/officeDocument/2006/relationships/tags" Target="../tags/tag606.xml"/><Relationship Id="rId16" Type="http://schemas.openxmlformats.org/officeDocument/2006/relationships/tags" Target="../tags/tag605.xml"/><Relationship Id="rId15" Type="http://schemas.openxmlformats.org/officeDocument/2006/relationships/tags" Target="../tags/tag604.xml"/><Relationship Id="rId14" Type="http://schemas.openxmlformats.org/officeDocument/2006/relationships/tags" Target="../tags/tag603.xml"/><Relationship Id="rId13" Type="http://schemas.openxmlformats.org/officeDocument/2006/relationships/tags" Target="../tags/tag602.xml"/><Relationship Id="rId12" Type="http://schemas.openxmlformats.org/officeDocument/2006/relationships/tags" Target="../tags/tag601.xml"/><Relationship Id="rId11" Type="http://schemas.openxmlformats.org/officeDocument/2006/relationships/tags" Target="../tags/tag600.xml"/><Relationship Id="rId10" Type="http://schemas.openxmlformats.org/officeDocument/2006/relationships/tags" Target="../tags/tag599.xml"/><Relationship Id="rId1" Type="http://schemas.openxmlformats.org/officeDocument/2006/relationships/tags" Target="../tags/tag59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tiff"/><Relationship Id="rId8" Type="http://schemas.openxmlformats.org/officeDocument/2006/relationships/tags" Target="../tags/tag128.xml"/><Relationship Id="rId7" Type="http://schemas.openxmlformats.org/officeDocument/2006/relationships/image" Target="../media/image11.tiff"/><Relationship Id="rId6" Type="http://schemas.openxmlformats.org/officeDocument/2006/relationships/tags" Target="../tags/tag127.xml"/><Relationship Id="rId5" Type="http://schemas.openxmlformats.org/officeDocument/2006/relationships/image" Target="../media/image10.tiff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4" Type="http://schemas.openxmlformats.org/officeDocument/2006/relationships/slideLayout" Target="../slideLayouts/slideLayout3.xml"/><Relationship Id="rId13" Type="http://schemas.openxmlformats.org/officeDocument/2006/relationships/image" Target="../media/image14.tiff"/><Relationship Id="rId12" Type="http://schemas.openxmlformats.org/officeDocument/2006/relationships/tags" Target="../tags/tag130.xml"/><Relationship Id="rId11" Type="http://schemas.openxmlformats.org/officeDocument/2006/relationships/image" Target="../media/image13.tiff"/><Relationship Id="rId10" Type="http://schemas.openxmlformats.org/officeDocument/2006/relationships/tags" Target="../tags/tag129.xml"/><Relationship Id="rId1" Type="http://schemas.openxmlformats.org/officeDocument/2006/relationships/tags" Target="../tags/tag12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141.xml"/><Relationship Id="rId7" Type="http://schemas.openxmlformats.org/officeDocument/2006/relationships/image" Target="../media/image8.png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7.jpeg"/><Relationship Id="rId3" Type="http://schemas.openxmlformats.org/officeDocument/2006/relationships/tags" Target="../tags/tag138.xml"/><Relationship Id="rId24" Type="http://schemas.openxmlformats.org/officeDocument/2006/relationships/slideLayout" Target="../slideLayouts/slideLayout8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tags" Target="../tags/tag153.xml"/><Relationship Id="rId20" Type="http://schemas.openxmlformats.org/officeDocument/2006/relationships/tags" Target="../tags/tag152.xml"/><Relationship Id="rId2" Type="http://schemas.openxmlformats.org/officeDocument/2006/relationships/tags" Target="../tags/tag137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image" Target="../media/image15.png"/><Relationship Id="rId38" Type="http://schemas.openxmlformats.org/officeDocument/2006/relationships/slideLayout" Target="../slideLayouts/slideLayout23.xml"/><Relationship Id="rId37" Type="http://schemas.openxmlformats.org/officeDocument/2006/relationships/tags" Target="../tags/tag188.xml"/><Relationship Id="rId36" Type="http://schemas.openxmlformats.org/officeDocument/2006/relationships/tags" Target="../tags/tag187.xml"/><Relationship Id="rId35" Type="http://schemas.openxmlformats.org/officeDocument/2006/relationships/tags" Target="../tags/tag186.xml"/><Relationship Id="rId34" Type="http://schemas.openxmlformats.org/officeDocument/2006/relationships/tags" Target="../tags/tag185.xml"/><Relationship Id="rId33" Type="http://schemas.openxmlformats.org/officeDocument/2006/relationships/tags" Target="../tags/tag184.xml"/><Relationship Id="rId32" Type="http://schemas.openxmlformats.org/officeDocument/2006/relationships/tags" Target="../tags/tag183.xml"/><Relationship Id="rId31" Type="http://schemas.openxmlformats.org/officeDocument/2006/relationships/image" Target="../media/image18.png"/><Relationship Id="rId30" Type="http://schemas.openxmlformats.org/officeDocument/2006/relationships/tags" Target="../tags/tag182.xml"/><Relationship Id="rId3" Type="http://schemas.openxmlformats.org/officeDocument/2006/relationships/tags" Target="../tags/tag158.xml"/><Relationship Id="rId29" Type="http://schemas.openxmlformats.org/officeDocument/2006/relationships/tags" Target="../tags/tag181.xml"/><Relationship Id="rId28" Type="http://schemas.openxmlformats.org/officeDocument/2006/relationships/image" Target="../media/image17.png"/><Relationship Id="rId27" Type="http://schemas.openxmlformats.org/officeDocument/2006/relationships/tags" Target="../tags/tag180.xml"/><Relationship Id="rId26" Type="http://schemas.openxmlformats.org/officeDocument/2006/relationships/tags" Target="../tags/tag179.xml"/><Relationship Id="rId25" Type="http://schemas.openxmlformats.org/officeDocument/2006/relationships/tags" Target="../tags/tag178.xml"/><Relationship Id="rId24" Type="http://schemas.openxmlformats.org/officeDocument/2006/relationships/tags" Target="../tags/tag177.xml"/><Relationship Id="rId23" Type="http://schemas.openxmlformats.org/officeDocument/2006/relationships/image" Target="../media/image16.png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7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tags" Target="../tags/tag156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7.xml"/><Relationship Id="rId5" Type="http://schemas.openxmlformats.org/officeDocument/2006/relationships/tags" Target="../tags/tag189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21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tags" Target="../tags/tag196.xml"/><Relationship Id="rId78" Type="http://schemas.openxmlformats.org/officeDocument/2006/relationships/slideLayout" Target="../slideLayouts/slideLayout13.xml"/><Relationship Id="rId77" Type="http://schemas.openxmlformats.org/officeDocument/2006/relationships/tags" Target="../tags/tag259.xml"/><Relationship Id="rId76" Type="http://schemas.openxmlformats.org/officeDocument/2006/relationships/tags" Target="../tags/tag258.xml"/><Relationship Id="rId75" Type="http://schemas.openxmlformats.org/officeDocument/2006/relationships/tags" Target="../tags/tag257.xml"/><Relationship Id="rId74" Type="http://schemas.openxmlformats.org/officeDocument/2006/relationships/tags" Target="../tags/tag256.xml"/><Relationship Id="rId73" Type="http://schemas.openxmlformats.org/officeDocument/2006/relationships/tags" Target="../tags/tag255.xml"/><Relationship Id="rId72" Type="http://schemas.openxmlformats.org/officeDocument/2006/relationships/image" Target="../media/image28.png"/><Relationship Id="rId71" Type="http://schemas.openxmlformats.org/officeDocument/2006/relationships/tags" Target="../tags/tag254.xml"/><Relationship Id="rId70" Type="http://schemas.openxmlformats.org/officeDocument/2006/relationships/tags" Target="../tags/tag253.xml"/><Relationship Id="rId7" Type="http://schemas.openxmlformats.org/officeDocument/2006/relationships/tags" Target="../tags/tag195.xml"/><Relationship Id="rId69" Type="http://schemas.openxmlformats.org/officeDocument/2006/relationships/tags" Target="../tags/tag252.xml"/><Relationship Id="rId68" Type="http://schemas.openxmlformats.org/officeDocument/2006/relationships/tags" Target="../tags/tag251.xml"/><Relationship Id="rId67" Type="http://schemas.openxmlformats.org/officeDocument/2006/relationships/tags" Target="../tags/tag250.xml"/><Relationship Id="rId66" Type="http://schemas.openxmlformats.org/officeDocument/2006/relationships/tags" Target="../tags/tag249.xml"/><Relationship Id="rId65" Type="http://schemas.openxmlformats.org/officeDocument/2006/relationships/tags" Target="../tags/tag248.xml"/><Relationship Id="rId64" Type="http://schemas.openxmlformats.org/officeDocument/2006/relationships/tags" Target="../tags/tag247.xml"/><Relationship Id="rId63" Type="http://schemas.openxmlformats.org/officeDocument/2006/relationships/tags" Target="../tags/tag246.xml"/><Relationship Id="rId62" Type="http://schemas.openxmlformats.org/officeDocument/2006/relationships/tags" Target="../tags/tag245.xml"/><Relationship Id="rId61" Type="http://schemas.openxmlformats.org/officeDocument/2006/relationships/tags" Target="../tags/tag244.xml"/><Relationship Id="rId60" Type="http://schemas.openxmlformats.org/officeDocument/2006/relationships/tags" Target="../tags/tag243.xml"/><Relationship Id="rId6" Type="http://schemas.openxmlformats.org/officeDocument/2006/relationships/tags" Target="../tags/tag194.xml"/><Relationship Id="rId59" Type="http://schemas.openxmlformats.org/officeDocument/2006/relationships/tags" Target="../tags/tag242.xml"/><Relationship Id="rId58" Type="http://schemas.openxmlformats.org/officeDocument/2006/relationships/tags" Target="../tags/tag241.xml"/><Relationship Id="rId57" Type="http://schemas.openxmlformats.org/officeDocument/2006/relationships/tags" Target="../tags/tag240.xml"/><Relationship Id="rId56" Type="http://schemas.openxmlformats.org/officeDocument/2006/relationships/tags" Target="../tags/tag239.xml"/><Relationship Id="rId55" Type="http://schemas.openxmlformats.org/officeDocument/2006/relationships/tags" Target="../tags/tag238.xml"/><Relationship Id="rId54" Type="http://schemas.openxmlformats.org/officeDocument/2006/relationships/tags" Target="../tags/tag237.xml"/><Relationship Id="rId53" Type="http://schemas.openxmlformats.org/officeDocument/2006/relationships/tags" Target="../tags/tag236.xml"/><Relationship Id="rId52" Type="http://schemas.openxmlformats.org/officeDocument/2006/relationships/tags" Target="../tags/tag235.xml"/><Relationship Id="rId51" Type="http://schemas.openxmlformats.org/officeDocument/2006/relationships/tags" Target="../tags/tag234.xml"/><Relationship Id="rId50" Type="http://schemas.openxmlformats.org/officeDocument/2006/relationships/tags" Target="../tags/tag233.xml"/><Relationship Id="rId5" Type="http://schemas.openxmlformats.org/officeDocument/2006/relationships/tags" Target="../tags/tag193.xml"/><Relationship Id="rId49" Type="http://schemas.openxmlformats.org/officeDocument/2006/relationships/tags" Target="../tags/tag232.xml"/><Relationship Id="rId48" Type="http://schemas.openxmlformats.org/officeDocument/2006/relationships/tags" Target="../tags/tag231.xml"/><Relationship Id="rId47" Type="http://schemas.openxmlformats.org/officeDocument/2006/relationships/tags" Target="../tags/tag230.xml"/><Relationship Id="rId46" Type="http://schemas.openxmlformats.org/officeDocument/2006/relationships/tags" Target="../tags/tag229.xml"/><Relationship Id="rId45" Type="http://schemas.openxmlformats.org/officeDocument/2006/relationships/tags" Target="../tags/tag228.xml"/><Relationship Id="rId44" Type="http://schemas.openxmlformats.org/officeDocument/2006/relationships/tags" Target="../tags/tag227.xml"/><Relationship Id="rId43" Type="http://schemas.openxmlformats.org/officeDocument/2006/relationships/tags" Target="../tags/tag226.xml"/><Relationship Id="rId42" Type="http://schemas.openxmlformats.org/officeDocument/2006/relationships/tags" Target="../tags/tag225.xml"/><Relationship Id="rId41" Type="http://schemas.openxmlformats.org/officeDocument/2006/relationships/tags" Target="../tags/tag224.xml"/><Relationship Id="rId40" Type="http://schemas.openxmlformats.org/officeDocument/2006/relationships/image" Target="../media/image27.png"/><Relationship Id="rId4" Type="http://schemas.openxmlformats.org/officeDocument/2006/relationships/image" Target="../media/image15.png"/><Relationship Id="rId39" Type="http://schemas.openxmlformats.org/officeDocument/2006/relationships/tags" Target="../tags/tag223.xml"/><Relationship Id="rId38" Type="http://schemas.openxmlformats.org/officeDocument/2006/relationships/tags" Target="../tags/tag222.xml"/><Relationship Id="rId37" Type="http://schemas.openxmlformats.org/officeDocument/2006/relationships/tags" Target="../tags/tag221.xml"/><Relationship Id="rId36" Type="http://schemas.openxmlformats.org/officeDocument/2006/relationships/tags" Target="../tags/tag220.xml"/><Relationship Id="rId35" Type="http://schemas.openxmlformats.org/officeDocument/2006/relationships/image" Target="../media/image26.png"/><Relationship Id="rId34" Type="http://schemas.openxmlformats.org/officeDocument/2006/relationships/tags" Target="../tags/tag219.xml"/><Relationship Id="rId33" Type="http://schemas.openxmlformats.org/officeDocument/2006/relationships/tags" Target="../tags/tag218.xml"/><Relationship Id="rId32" Type="http://schemas.openxmlformats.org/officeDocument/2006/relationships/tags" Target="../tags/tag217.xml"/><Relationship Id="rId31" Type="http://schemas.openxmlformats.org/officeDocument/2006/relationships/tags" Target="../tags/tag216.xml"/><Relationship Id="rId30" Type="http://schemas.openxmlformats.org/officeDocument/2006/relationships/tags" Target="../tags/tag215.xml"/><Relationship Id="rId3" Type="http://schemas.openxmlformats.org/officeDocument/2006/relationships/tags" Target="../tags/tag192.xml"/><Relationship Id="rId29" Type="http://schemas.openxmlformats.org/officeDocument/2006/relationships/tags" Target="../tags/tag214.xml"/><Relationship Id="rId28" Type="http://schemas.openxmlformats.org/officeDocument/2006/relationships/tags" Target="../tags/tag213.xml"/><Relationship Id="rId27" Type="http://schemas.openxmlformats.org/officeDocument/2006/relationships/tags" Target="../tags/tag212.xml"/><Relationship Id="rId26" Type="http://schemas.openxmlformats.org/officeDocument/2006/relationships/tags" Target="../tags/tag211.xml"/><Relationship Id="rId25" Type="http://schemas.openxmlformats.org/officeDocument/2006/relationships/tags" Target="../tags/tag210.xml"/><Relationship Id="rId24" Type="http://schemas.openxmlformats.org/officeDocument/2006/relationships/tags" Target="../tags/tag209.xml"/><Relationship Id="rId23" Type="http://schemas.openxmlformats.org/officeDocument/2006/relationships/image" Target="NULL" TargetMode="External"/><Relationship Id="rId22" Type="http://schemas.openxmlformats.org/officeDocument/2006/relationships/image" Target="../media/image25.png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tags" Target="../tags/tag191.xml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tags" Target="../tags/tag204.xml"/><Relationship Id="rId16" Type="http://schemas.openxmlformats.org/officeDocument/2006/relationships/tags" Target="../tags/tag203.xml"/><Relationship Id="rId15" Type="http://schemas.openxmlformats.org/officeDocument/2006/relationships/tags" Target="../tags/tag202.xml"/><Relationship Id="rId14" Type="http://schemas.openxmlformats.org/officeDocument/2006/relationships/tags" Target="../tags/tag201.xml"/><Relationship Id="rId13" Type="http://schemas.openxmlformats.org/officeDocument/2006/relationships/tags" Target="../tags/tag200.xml"/><Relationship Id="rId12" Type="http://schemas.openxmlformats.org/officeDocument/2006/relationships/tags" Target="../tags/tag199.xml"/><Relationship Id="rId11" Type="http://schemas.openxmlformats.org/officeDocument/2006/relationships/image" Target="../media/image24.png"/><Relationship Id="rId10" Type="http://schemas.openxmlformats.org/officeDocument/2006/relationships/tags" Target="../tags/tag198.xml"/><Relationship Id="rId1" Type="http://schemas.openxmlformats.org/officeDocument/2006/relationships/tags" Target="../tags/tag1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hlinkClick r:id="rId1" action="ppaction://hlinksldjump"/>
          </p:cNvPr>
          <p:cNvSpPr txBox="1"/>
          <p:nvPr>
            <p:custDataLst>
              <p:tags r:id="rId2"/>
            </p:custDataLst>
          </p:nvPr>
        </p:nvSpPr>
        <p:spPr>
          <a:xfrm>
            <a:off x="5205095" y="1868805"/>
            <a:ext cx="67056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32770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23762" y="1171"/>
            <a:ext cx="53967" cy="444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Freeform 57"/>
          <p:cNvSpPr/>
          <p:nvPr>
            <p:custDataLst>
              <p:tags r:id="rId5"/>
            </p:custDataLst>
          </p:nvPr>
        </p:nvSpPr>
        <p:spPr>
          <a:xfrm rot="10800000">
            <a:off x="5561731" y="6307323"/>
            <a:ext cx="2833245" cy="550776"/>
          </a:xfrm>
          <a:custGeom>
            <a:avLst/>
            <a:gdLst/>
            <a:ahLst/>
            <a:cxnLst>
              <a:cxn ang="0">
                <a:pos x="672" y="160"/>
              </a:cxn>
              <a:cxn ang="0">
                <a:pos x="240" y="16"/>
              </a:cxn>
              <a:cxn ang="0">
                <a:pos x="0" y="64"/>
              </a:cxn>
            </a:cxnLst>
            <a:rect l="l" t="t" r="r" b="b"/>
            <a:pathLst>
              <a:path w="672" h="160">
                <a:moveTo>
                  <a:pt x="672" y="160"/>
                </a:moveTo>
                <a:cubicBezTo>
                  <a:pt x="512" y="96"/>
                  <a:pt x="352" y="32"/>
                  <a:pt x="240" y="16"/>
                </a:cubicBezTo>
                <a:cubicBezTo>
                  <a:pt x="128" y="0"/>
                  <a:pt x="64" y="32"/>
                  <a:pt x="0" y="64"/>
                </a:cubicBezTo>
              </a:path>
            </a:pathLst>
          </a:cu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196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276088" y="5486714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666583" y="4648645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4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733217" y="5334337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图片 4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80740" y="5486714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图片 4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47374" y="5410525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图片 4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42621" y="4724833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2" name="图片 4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23662" y="5258149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3" name="图片 4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09255" y="5410525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图片 4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90295" y="5867654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5" name="图片 4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66533" y="5562902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6" name="图片 4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33117" y="3962952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7" name="图片 4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866483" y="4572456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8" name="图片 4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47524" y="4039140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9" name="图片 4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04602" y="3962952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86" name="矩形 27"/>
          <p:cNvSpPr/>
          <p:nvPr>
            <p:custDataLst>
              <p:tags r:id="rId22"/>
            </p:custDataLst>
          </p:nvPr>
        </p:nvSpPr>
        <p:spPr>
          <a:xfrm>
            <a:off x="1798335" y="2643946"/>
            <a:ext cx="84124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54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动力学中的临界和极值问题</a:t>
            </a:r>
            <a:endParaRPr lang="en-US" altLang="zh-CN" sz="5400" b="1" ker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06 0.00449366 C 0.00816 -0.00368383 0.01562 -0.0129001 0.02413 -0.0206588 C 0.02812 -0.024425 0.03316 -0.0265254 0.03698 -0.0305088 C 0.05104 -0.0447587 0.0618 -0.0606835 0.07726 -0.0732586 C 0.07986 -0.0785004 0.0816 -0.0849917 0.08542 -0.0889751 C 0.08837 -0.0921166 0.09236 -0.093375 0.09514 -0.0967338 C 0.10625 -0.110142 0.11406 -0.127117 0.12413 -0.141367 C 0.12639 -0.152892 0.125 -0.15625 0.13542 -0.1531 C 0.14601 -0.136125 0.16024 -0.125234 0.17257 -0.11035 C 0.18385 -0.0824839 0.20087 -0.0678085 0.21771 -0.0460171 C 0.24826 -0.00661711 0.21198 -0.0510417 0.24514 -0.011017 C 0.24774 -0.00787552 0.24809 -0.0030501 0.25 0.000716081 C 0.25503 0.0101496 0.26545 0.0206243 0.27413 0.0239831 C 0.27726 0.0359244 0.28576 0.0434749 0.29514 0.0474493 C 0.29549 0.0474493 0.30833 0.0440996 0.30955 0.0434749 C 0.31753 0.0394914 0.32309 0.0340413 0.33212 0.0317327 C 0.34462 0.0208416 0.33889 0.0237749 0.34826 0.0202079 C 0.35642 0.00364936 0.37031 -0.00242542 0.38524 -0.00913393 C 0.39045 -0.0139503 0.39462 -0.0200251 0.4 -0.0246423 C 0.4033 -0.0275755 0.40764 -0.0282002 0.41128 -0.0305088 C 0.41944 -0.0409835 0.41146 -0.0332339 0.42396 -0.0382585 C 0.4349 -0.0426584 0.42656 -0.0409835 0.43524 -0.0481085 C 0.43819 -0.0504171 0.44201 -0.0514672 0.44496 -0.0537668 C 0.44809 -0.0531421 0.45156 -0.0533503 0.45451 -0.0518837 C 0.46684 -0.0455916 0.47587 -0.0336503 0.48837 -0.0286167 C 0.49271 -0.020867 0.49549 -0.0191922 0.50312 -0.0168836 C 0.51458 -0.00745001 0.49983 -0.0183502 0.51597 -0.011017 C 0.51788 -0.0101751 0.51892 -0.00808374 0.52083 -0.00703356 C 0.52604 -0.00389206 0.53177 -0.00242542 0.53698 0.000716081 C 0.5434 0.00469954 0.54948 0.00952496 0.55642 0.012241 C 0.5651 0.0193659 0.55712 0.0139249 0.56927 0.0181166 C 0.57413 0.0197914 0.58385 0.0239831 0.58385 0.0239831 C 0.58854 0.0279666 0.59375 0.0292159 0.59826 0.0338331 C 0.6 0.035508 0.60104 0.0386495 0.60312 0.0396997 C 0.6066 0.0413745 0.61059 0.0409581 0.61441 0.0415828 C 0.61719 0.0428412 0.61962 0.0449415 0.62257 0.045358 C 0.62413 0.0455662 0.62639 0.0451498 0.62726 0.0434749 C 0.63108 0.0359244 0.63437 0.0178993 0.63698 0.00847477 C 0.64045 -0.0523001 0.63906 -0.0150005 0.63698 -0.123975 C 0.63663 -0.14535 0.63646 -0.166725 0.63542 -0.1881 C 0.63472 -0.202558 0.63941 -0.221425 0.63055 -0.231067 C 0.61719 -0.245525 0.59653 -0.256633 0.57899 -0.260192 C 0.56528 -0.271508 0.57465 -0.269417 0.55312 -0.271925 C 0.54549 -0.28115 0.53455 -0.291208 0.52413 -0.295192 C 0.52031 -0.3019 0.51649 -0.3063 0.51128 -0.310908 C 0.50746 -0.323483 0.51024 -0.314892 0.50156 -0.336058 C 0.49687 -0.347167 0.49705 -0.355758 0.49167 -0.3654 C 0.48924 -0.380899 0.49115 -0.372308 0.48542 -0.392642 C 0.48437 -0.396625 0.48212 -0.404375 0.48212 -0.404375 C 0.48073 -0.469758 0.48976 -0.473949 0.46771 -0.511466 C 0.4625 -0.520058 0.46146 -0.525508 0.45295 -0.528858 C 0.45243 -0.530741 0.45208 -0.532841 0.45156 -0.534724 C 0.45052 -0.536825 0.44878 -0.538291 0.44809 -0.540591 C 0.44201 -0.559874 0.45104 -0.542275 0.4434 -0.556099 C 0.44097 -0.564274 0.43802 -0.568674 0.43194 -0.573708 C 0.42708 -0.586075 0.42708 -0.581041 0.42708 -0.587324" pathEditMode="relative" rAng="0" ptsTypes="fffffffffffffffffffffffffffffffffffffffffffffffffffffffA">
                                      <p:cBhvr>
                                        <p:cTn id="6" dur="6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" y="-2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8.33333E-06 -4.05969E-05 C 0.02899 -0.0135574 0.04045 -0.0403892 0.06458 -0.0593417 C 0.08454 -0.0749138 0.07795 -0.0668481 0.08715 -0.0803613 C 0.08992 -0.0897402 0.08975 -0.0837335 0.08072 -0.0837335 C 0.07795 -0.0837335 0.07534 -0.0850467 0.07256 -0.0856141 C 0.06336 -0.0919938 0.06545 -0.0938663 0.05329 -0.0959334 C 0.04635 -0.10344 0.04218 -0.104753 0.03229 -0.106439 C 0.02586 -0.111133 0.01926 -0.110573 0.01284 -0.115072 C 0.00295 -0.137219 0.00572 -0.128213 0.00329 -0.16217 C 0.00105 -0.194076 -0.00244 -0.226161 -0.00487 -0.258059 C -0.00157 -0.279079 -0.00278 -0.301403 0.00485 -0.320923 C 0.00694 -0.326363 0.01562 -0.32355 0.021 -0.324296 C 0.03003 -0.325422 0.03923 -0.325609 0.04843 -0.326176 C 0.06284 -0.329929 0.07777 -0.331802 0.09201 -0.336495 C 0.1085 -0.341935 0.12551 -0.349814 0.14201 -0.355821 C 0.13506 -0.370461 0.14357 -0.354508 0.13072 -0.371401 C 0.11354 -0.394099 0.09513 -0.415118 0.07586 -0.435943 C 0.06336 -0.449457 0.05381 -0.468036 0.03871 -0.477796 C 0.03593 -0.482668 0.03159 -0.486608 0.02899 -0.491674 C 0.02795 -0.493741 0.02829 -0.496368 0.02742 -0.498621 C 0.02291 -0.509508 0.01649 -0.514007 0.00815 -0.523013 C 0.00225 -0.529393 0.00208 -0.537467 -0.00643 -0.540466 C -0.01233 -0.544778 -0.00955 -0.543092 -0.01442 -0.545719" pathEditMode="relative" rAng="0" ptsTypes="ffffffffffffffffffffffA">
                                      <p:cBhvr>
                                        <p:cTn id="10" dur="12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2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utoRev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06 0.000234557 C -0.00486 -0.00115797 -0.0099 -0.00237737 -0.01441 -0.00464305 C -0.01788 -0.00603557 -0.02049 -0.0098669 -0.02413 -0.0110938 C -0.02986 -0.0130057 -0.03594 -0.013352 -0.04184 -0.0142251 C -0.05278 -0.0222416 -0.08056 -0.0257266 -0.08056 -0.0257266 C -0.1066 -0.0382744 -0.08559 -0.0297311 -0.14358 -0.0337431 C -0.18386 -0.0365281 -0.22413 -0.0377475 -0.26441 -0.0401863 C -0.26927 -0.0412326 -0.27413 -0.0421058 -0.27899 -0.0433252 C -0.28386 -0.0447177 -0.29358 -0.0483759 -0.29358 -0.0483759 C -0.30191 -0.0565654 -0.29653 -0.0558729 -0.30799 -0.0626624 C -0.31146 -0.0725983 -0.31511 -0.0813072 -0.32257 -0.0888043 C -0.32309 -0.0936819 -0.32292 -0.0987326 -0.32413 -0.103437 C -0.325 -0.106749 -0.33681 -0.125394 -0.33698 -0.126086 C -0.34028 -0.134803 -0.34271 -0.143512 -0.3467 -0.151701 C -0.34827 -0.172085 -0.34861 -0.194388 -0.35643 -0.213206 C -0.34705 -0.222615 -0.35695 -0.214606 -0.34184 -0.21983 C -0.33837 -0.221049 -0.33455 -0.22558 -0.33229 -0.228019 C -0.33056 -0.237255 -0.33056 -0.239694 -0.32743 -0.249103 C -0.32604 -0.253461 -0.32257 -0.261997 -0.32257 -0.261997 C -0.31979 -0.281861 -0.32014 -0.317751 -0.31285 -0.33483 C -0.31163 -0.337615 -0.30643 -0.335703 -0.30313 -0.336395 C -0.24549 -0.335349 -0.21389 -0.333783 -0.16129 -0.329771 C -0.1441 -0.330472 -0.12691 -0.329771 -0.10972 -0.331345 C -0.09896 -0.332564 -0.09549 -0.342319 -0.09028 -0.349463 C -0.08611 -0.35504 -0.07743 -0.358352 -0.07101 -0.360618 C -0.06858 -0.367407 -0.06511 -0.374204 -0.06129 -0.380128 C -0.0599 -0.39111 -0.05799 -0.404351 -0.05 -0.41254 C -0.05122 -0.430485 -0.05261 -0.443906 -0.05643 -0.460978 C -0.05851 -0.519524 -0.05764 -0.489031 -0.06285 -0.520743 C -0.06233 -0.533637 -0.06215 -0.546704 -0.06129 -0.559599 C -0.06042 -0.571792 -0.05643 -0.584167 -0.05643 -0.596888" pathEditMode="relative" rAng="0" ptsTypes="ffffffffffffffffffffffffffffffA">
                                      <p:cBhvr>
                                        <p:cTn id="14" dur="5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29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2768 0.00858642 C -0.00846157 0.00733702 -0.0150516 0.00713001 -0.0213016 0.00462788 C -0.0362416 -0.00141145 -0.0471716 -0.0168293 -0.0615816 -0.0243267 C -0.0720016 -0.029745 -0.0883216 -0.0334982 -0.0987416 -0.0418326 C -0.118872 -0.0580785 -0.122172 -0.0664129 -0.148742 -0.0707872 C -0.158802 -0.0757914 -0.168532 -0.0828748 -0.176342 -0.0920373 C -0.175642 -0.0939184 -0.175992 -0.0964115 -0.174782 -0.0978696 C -0.172002 -0.101209 -0.158112 -0.104962 -0.155332 -0.105583 C -0.152552 -0.107455 -0.149432 -0.108706 -0.147172 -0.111415 C -0.145962 -0.112873 -0.146302 -0.115583 -0.145442 -0.117248 C -0.138492 -0.129749 -0.130162 -0.141414 -0.121302 -0.152044 C -0.118532 -0.160171 -0.117312 -0.168082 -0.113322 -0.175382 C -0.115402 -0.182879 -0.119922 -0.185795 -0.122872 -0.192672 C -0.127902 -0.204336 -0.131552 -0.223093 -0.142312 -0.227675 C -0.147522 -0.237881 -0.154122 -0.243092 -0.161582 -0.250797 C -0.165232 -0.254343 -0.168352 -0.259338 -0.172872 -0.260589 C -0.178772 -0.262047 -0.184852 -0.26184 -0.190752 -0.26247 C -0.200302 -0.266422 -0.209852 -0.271633 -0.219742 -0.274135 C -0.222002 -0.275386 -0.223912 -0.277051 -0.226342 -0.277879 C -0.228772 -0.278923 -0.232422 -0.277258 -0.234332 -0.27976 C -0.237452 -0.283928 -0.239012 -0.295385 -0.239012 -0.295385 C -0.240232 -0.31893 -0.239882 -0.340181 -0.248742 -0.361224 C -0.250992 -0.37539 -0.253942 -0.387055 -0.255162 -0.401852 C -0.254122 -0.408935 -0.255852 -0.417684 -0.252212 -0.423102 C -0.249432 -0.427062 -0.243182 -0.423516 -0.239012 -0.424974 C -0.235542 -0.426018 -0.232762 -0.429555 -0.229292 -0.430806 C -0.222352 -0.437062 -0.216792 -0.444766 -0.208462 -0.448312 C -0.200122 -0.458105 -0.195782 -0.462479 -0.185892 -0.469563 C -0.187452 -0.511019 -0.190232 -0.552277 -0.195442 -0.593319 C -0.197522 -0.669778 -0.197172 -0.634982 -0.202212 -0.678527 C -0.251512 -0.677699 -0.342832 -0.686447 -0.398742 -0.670822 C -0.404642 -0.660193 -0.410372 -0.652074 -0.418012 -0.64374 C -0.422002 -0.639366 -0.429462 -0.630194 -0.429462 -0.630194 C -0.430332 -0.627071 -0.430512 -0.623111 -0.432592 -0.620609 C -0.434152 -0.618737 -0.437452 -0.620402 -0.439012 -0.61853 C -0.441102 -0.616027 -0.440752 -0.61186 -0.442312 -0.608944 C -0.443532 -0.606649 -0.445612 -0.604984 -0.447172 -0.603112 C -0.450302 -0.591654 -0.459152 -0.577064 -0.466442 -0.568316 C -0.466962 -0.565814 -0.467142 -0.563105 -0.468012 -0.560611 C -0.468702 -0.558523 -0.470612 -0.557065 -0.471302 -0.55477 C -0.472352 -0.551647 -0.472002 -0.54811 -0.472872 -0.544978 C -0.474602 -0.538524 -0.477902 -0.531234 -0.481032 -0.525609 C -0.483462 -0.516851 -0.485892 -0.514358 -0.487452 -0.504358 C -0.481202 -0.480813 -0.483802 -0.453101 -0.471302 -0.432688 C -0.467312 -0.418098 -0.451512 -0.416847 -0.440752 -0.415389 C -0.432942 -0.405803 -0.424082 -0.396848 -0.413322 -0.392059 C -0.386762 -0.36018 -0.410022 -0.390808 -0.410022 -0.276007 C -0.410022 -0.266422 -0.408802 -0.256629 -0.408462 -0.247053 C -0.407421 -0.221842 -0.413492 -0.193716 -0.403602 -0.171422 C -0.401512 -0.166624 -0.397172 -0.163708 -0.393872 -0.159748 C -0.392312 -0.157876 -0.389012 -0.154123 -0.389012 -0.154123 C -0.385712 -0.142044 -0.380162 -0.143916 -0.369922 -0.142458 C -0.364012 -0.13767 -0.357072 -0.133296 -0.350472 -0.130793 C -0.344572 -0.123917 -0.344052 -0.119957 -0.335892 -0.12308 C -0.328942 -0.121838 -0.320782 -0.12371 -0.314882 -0.119129 C -0.307762 -0.11371 -0.311932 -0.11579 -0.302032 -0.113287 C -0.292492 -0.107878 -0.282762 -0.108499 -0.272872 -0.103711 C -0.270092 -0.0932884 -0.263492 -0.0782936 -0.258462 -0.0689151 C -0.255852 -0.0574575 -0.249082 -0.0530832 -0.243872 -0.0437047 C -0.242312 -0.0282869 -0.242492 -0.0266218 -0.234332 -0.0166223 C -0.232242 -0.00745077 -0.228772 -0.00161846 -0.224782 0.00671599 C -0.224082 0.0125483 -0.224082 0.0183806 -0.222872 0.0240059 C -0.222352 0.026301 -0.220442 0.0275521 -0.219742 0.0298382 C -0.214012 0.0525464 -0.222002 0.0360936 -0.214882 0.0492163 C -0.214362 0.0531765 -0.215232 0.0575507 -0.213322 0.0608809 C -0.205682 0.0746336 -0.150992 0.0723475 -0.150302 0.0723475 C -0.133112 0.0746336 -0.115752 0.0748406 -0.0987416 0.0781798 C -0.0937016 0.0792149 -0.0891916 0.082761 -0.0841516 0.0840121 C 0.000918433 0.0800519 -0.0134916 0.10339 0.00768843 0.0510884 C 0.00594843 0.0402608 0.00716843 0.0429699 0.00282843 0.0337984 C 0.00125843 0.0304683 -0.00134157 0.0277591 -0.00202768 0.0240059 C -0.00308157 0.0190106 -0.00202768 0.0137994 -0.00202768 0.00858642 Z" pathEditMode="relative" rAng="0" ptsTypes="ffffffffffffffffffffffffffffffffffffffffffffffffffffffffffffffffffffffff">
                                      <p:cBhvr>
                                        <p:cTn id="18" dur="5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-3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49 -0.702362 C -0.02361 -0.700685 -0.02796 -0.699708 -0.03004 -0.6972 C -0.03889 -0.686732 -0.04358 -0.674726 -0.05226 -0.663974 C -0.05643 -0.650714 -0.05382 -0.636899 -0.05712 -0.623355 C -0.05573 -0.610517 -0.05834 -0.596973 -0.05226 -0.584973 C -0.04844 -0.577713 -0.03889 -0.566268 -0.03334 -0.55943 C -0.02934 -0.547424 -0.03455 -0.534164 -0.02848 -0.522857 C -0.02327 -0.512666 -0.01546 -0.502897 -0.00938 -0.493123 C -0.00174 -0.481261 0.00121 -0.467718 0.00642 -0.455018 C 0.00538 -0.415232 0.0125 -0.400578 -0.01111 -0.373497 C -0.01407 -0.366098 -0.01667 -0.358561 -0.02379 -0.353121 C -0.02952 -0.3393 -0.04098 -0.330508 -0.0507 -0.318641 C -0.05226 -0.314734 -0.05469 -0.310543 -0.05712 -0.307196 C -0.05886 -0.304543 -0.06337 -0.29952 -0.06337 -0.299381 C -0.06719 -0.287091 -0.06164 -0.302167 -0.0698 -0.289329 C -0.07518 -0.280675 -0.07657 -0.269508 -0.07934 -0.260016 C -0.0816 -0.252617 -0.08403 -0.246057 -0.08559 -0.238519 C -0.08473 -0.220929 -0.08924 -0.186455 -0.07448 -0.169564 C -0.07309 -0.164819 -0.07101 -0.158535 -0.06823 -0.154206 C -0.06389 -0.14709 -0.06181 -0.147368 -0.05712 -0.141645 C -0.05504 -0.138714 -0.05452 -0.135223 -0.05226 -0.13257 C -0.0474 -0.12657 -0.04132 -0.121124 -0.0349 -0.115963 C -0.03316 -0.114564 -0.03282 -0.112471 -0.0316 -0.110795 C -0.02743 -0.105211 -0.025 -0.10298 -0.02049 -0.0980955 C -0.01754 -0.0883267 -0.01094 -0.074783 -0.00469 -0.0661298 C 0.00364 -0.0393319 3.88889E-06 -0.0465862 3.88889E-06 3.11437E-05" pathEditMode="relative" rAng="0" ptsTypes="fffffffffffffffffffffffffA">
                                      <p:cBhvr>
                                        <p:cTn id="22" dur="5000" spd="-996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5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835584 -0.739396 C 0.0661984 -0.712966 0.0490084 -0.686536 0.0424184 -0.656171 C 0.0358184 -0.625812 0.0474484 -0.598594 0.0439784 -0.556906 C 0.0405084 -0.515688 0.0309584 -0.480762 0.0217584 -0.407452 C 0.0125584 -0.334455 -0.00758157 -0.185952 -0.0115816 -0.118772 C -0.0155716 -0.051442 -0.00359157 -0.0229661 -0.00203323 -0.0037735" pathEditMode="relative" rAng="0" ptsTypes="aaaaaA">
                                      <p:cBhvr>
                                        <p:cTn id="26" dur="5000" spd="-996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36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02049 -0.797373 C -0.02361 -0.79547 -0.02796 -0.794361 -0.03004 -0.791514 C -0.03889 -0.77963 -0.04358 -0.766 -0.05226 -0.753795 C -0.05643 -0.738741 -0.05382 -0.723058 -0.05712 -0.707683 C -0.05573 -0.693109 -0.05834 -0.677734 -0.05226 -0.664111 C -0.04844 -0.655869 -0.03889 -0.642876 -0.03334 -0.635113 C -0.02934 -0.621484 -0.03455 -0.60643 -0.02848 -0.593595 C -0.02327 -0.582026 -0.01546 -0.570936 -0.00938 -0.559839 C -0.00174 -0.546374 0.00121 -0.530999 0.00642 -0.516582 C 0.00538 -0.471415 0.0125 -0.454781 -0.01111 -0.424037 C -0.01407 -0.415638 -0.01667 -0.407081 -0.02379 -0.400906 C -0.02952 -0.385216 -0.04098 -0.375235 -0.0507 -0.361763 C -0.05226 -0.357327 -0.05469 -0.35257 -0.05712 -0.34877 C -0.05886 -0.345758 -0.06337 -0.340056 -0.06337 -0.339899 C -0.06719 -0.325947 -0.06164 -0.343061 -0.0698 -0.328487 C -0.07518 -0.318664 -0.07657 -0.305986 -0.07934 -0.295211 C -0.0816 -0.286811 -0.08403 -0.279363 -0.08559 -0.270806 C -0.08473 -0.250838 -0.08924 -0.211702 -0.07448 -0.192528 C -0.07309 -0.18714 -0.07101 -0.180007 -0.06823 -0.175092 C -0.06389 -0.167014 -0.06181 -0.167329 -0.05712 -0.160833 C -0.05504 -0.157506 -0.05452 -0.153542 -0.05226 -0.15053 C -0.0474 -0.143719 -0.04132 -0.137537 -0.0349 -0.131677 C -0.03316 -0.130089 -0.03282 -0.127714 -0.0316 -0.125811 C -0.02743 -0.119472 -0.025 -0.116939 -0.02049 -0.111394 C -0.01754 -0.100304 -0.01094 -0.0849291 -0.00469 -0.0751057 C 0.00364 -0.044684 3.88889E-06 -0.0529193 3.88889E-06 1.95892E-06" pathEditMode="relative" rAng="0" ptsTypes="fffffffffffffffffffffffffA">
                                      <p:cBhvr>
                                        <p:cTn id="30" dur="5000" spd="-996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9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2049 -0.804669 C -0.02361 -0.802749 -0.02796 -0.80163 -0.03004 -0.798756 C -0.03889 -0.786763 -0.04358 -0.773008 -0.05226 -0.760691 C -0.05643 -0.745499 -0.05382 -0.729672 -0.05712 -0.714156 C -0.05573 -0.699449 -0.05834 -0.683932 -0.05226 -0.670185 C -0.04844 -0.661867 -0.03889 -0.648755 -0.03334 -0.640921 C -0.02934 -0.627166 -0.03455 -0.611975 -0.02848 -0.599022 C -0.02327 -0.587347 -0.01546 -0.576155 -0.00938 -0.564957 C -0.00174 -0.551368 0.00121 -0.535852 0.00642 -0.521303 C 0.00538 -0.475722 0.0125 -0.458934 -0.01111 -0.427909 C -0.01407 -0.419433 -0.01667 -0.410797 -0.02379 -0.404566 C -0.02952 -0.388732 -0.04098 -0.37866 -0.0507 -0.365064 C -0.05226 -0.360587 -0.05469 -0.355786 -0.05712 -0.351952 C -0.05886 -0.348912 -0.06337 -0.343158 -0.06337 -0.342999 C -0.06719 -0.32892 -0.06164 -0.34619 -0.0698 -0.331483 C -0.07518 -0.321569 -0.07657 -0.308775 -0.07934 -0.297901 C -0.0816 -0.289425 -0.08403 -0.281908 -0.08559 -0.273273 C -0.08473 -0.253121 -0.08924 -0.213626 -0.07448 -0.194276 C -0.07309 -0.188839 -0.07101 -0.181641 -0.06823 -0.17668 C -0.06389 -0.168529 -0.06181 -0.168846 -0.05712 -0.16229 C -0.05504 -0.158933 -0.05452 -0.154933 -0.05226 -0.151893 C -0.0474 -0.145019 -0.04132 -0.138781 -0.0349 -0.132868 C -0.03316 -0.131265 -0.03282 -0.128868 -0.0316 -0.126947 C -0.02743 -0.12055 -0.025 -0.117994 -0.02049 -0.112398 C -0.01754 -0.101207 -0.01094 -0.0856906 -0.00469 -0.0757771 C 0.00364 -0.0450764 3.88889E-06 -0.0533872 3.88889E-06 1.94521E-05" pathEditMode="relative" rAng="0" ptsTypes="fffffffffffffffffffffffffA">
                                      <p:cBhvr>
                                        <p:cTn id="34" dur="5000" spd="-996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0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8403 -0.843814 C 0.06667 -0.812348 0.04948 -0.780882 0.04289 -0.744731 C 0.03629 -0.708588 0.04792 -0.676184 0.04445 -0.626553 C 0.04098 -0.577481 0.03143 -0.535901 0.02223 -0.448623 C 0.01302 -0.361718 -0.00711 -0.18492 -0.01111 -0.104941 C -0.0151 -0.0247826 -0.00312 0.00911879 -0.00156 0.0319679" pathEditMode="relative" rAng="0" ptsTypes="aaaaaA">
                                      <p:cBhvr>
                                        <p:cTn id="38" dur="5000" spd="-996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43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8559 -0.763733 C 0.06823 -0.736299 0.05104 -0.708858 0.04444 -0.677331 C 0.03785 -0.645811 0.04948 -0.617551 0.04601 -0.574269 C 0.04253 -0.531474 0.03299 -0.495212 0.02378 -0.419098 C 0.01458 -0.343308 -0.00556 -0.189118 -0.00955 -0.119375 C -0.01354 -0.0494703 -0.00156 -0.0199051 0 1.95185E-05" pathEditMode="relative" rAng="0" ptsTypes="aaaaaA">
                                      <p:cBhvr>
                                        <p:cTn id="42" dur="5000" spd="-996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38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repeatCount="indefinite" autoRev="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203407 0.034347 C 0.0339084 0.0301855 0.0698484 0.0276355 0.105788 0.0239355 C 0.106478 -0.00940454 0.101618 -0.0441245 0.108908 -0.0760649 C 0.112558 -0.0918049 0.130788 -0.0885649 0.140158 -0.0906549 C 0.161508 -0.095745 0.181128 -0.102925 0.201098 -0.113565 C 0.203528 -0.123055 0.209948 -0.125375 0.215158 -0.132315 C 0.217068 -0.142505 0.221058 -0.150145 0.224538 -0.159405 C 0.225918 -0.179545 0.227308 -0.189725 0.233908 -0.207315 C 0.224358 -0.245285 0.259778 -0.240885 0.276098 -0.246905 C 0.286168 -0.250605 0.293808 -0.257085 0.304218 -0.259405 C 0.311338 -0.266575 0.314288 -0.269585 0.322968 -0.271905 C 0.328348 -0.275605 0.333558 -0.277925 0.338598 -0.282315 C 0.354738 -0.325375 0.341548 -0.287645 0.346408 -0.407315 C 0.346578 -0.411485 0.345368 -0.417505 0.347968 -0.419815 C 0.351788 -0.423525 0.357348 -0.421205 0.362038 -0.421905 C 0.374188 -0.427225 0.387038 -0.430235 0.399538 -0.434405 C 0.405258 -0.439495 0.411858 -0.444125 0.418288 -0.446905 C 0.420538 -0.469815 0.424008 -0.492734 0.426098 -0.515655 C 0.429398 -0.550375 0.423148 -0.535795 0.430788 -0.551065 C 0.430258 -0.565655 0.432518 -0.580925 0.429218 -0.594815 C 0.428178 -0.598755 0.421928 -0.593665 0.419848 -0.596905 C 0.415328 -0.603615 0.415848 -0.614495 0.412038 -0.621905 C 0.410128 -0.634405 0.406828 -0.642965 0.401098 -0.653155 C 0.399708 -0.661715 0.393978 -0.675375 0.402658 -0.682315 C 0.405788 -0.684865 0.409948 -0.683705 0.413598 -0.684405 C 0.433218 -0.694815 0.441028 -0.695285 0.463598 -0.696905 C 0.502308 -0.714035 0.477658 -0.796905 0.477658 -0.846905" pathEditMode="relative" rAng="0" ptsTypes="ffffffffffffffffffffffffffA">
                                      <p:cBhvr>
                                        <p:cTn id="46" dur="8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" y="-44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indefinite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2049 -0.785268 C -0.02361 -0.783394 -0.02796 -0.782302 -0.03004 -0.779497 C -0.03889 -0.767794 -0.04358 -0.754372 -0.05226 -0.742352 C -0.05643 -0.727527 -0.05382 -0.712083 -0.05712 -0.696941 C -0.05573 -0.682589 -0.05834 -0.667448 -0.05226 -0.654032 C -0.04844 -0.645916 -0.03889 -0.63312 -0.03334 -0.625475 C -0.02934 -0.612053 -0.03455 -0.597229 -0.02848 -0.584589 C -0.02327 -0.573196 -0.01546 -0.562274 -0.00938 -0.551347 C -0.00174 -0.538086 0.00121 -0.522945 0.00642 -0.508747 C 0.00538 -0.464267 0.0125 -0.447886 -0.01111 -0.41761 C -0.01407 -0.409338 -0.01667 -0.400911 -0.02379 -0.394831 C -0.02952 -0.379379 -0.04098 -0.36955 -0.0507 -0.356283 C -0.05226 -0.351915 -0.05469 -0.347229 -0.05712 -0.343488 C -0.05886 -0.340522 -0.06337 -0.334906 -0.06337 -0.334751 C -0.06719 -0.321012 -0.06164 -0.337865 -0.0698 -0.323513 C -0.07518 -0.313839 -0.07657 -0.301354 -0.07934 -0.290743 C -0.0816 -0.282471 -0.08403 -0.275136 -0.08559 -0.26671 C -0.08473 -0.247045 -0.08924 -0.208504 -0.07448 -0.189621 C -0.07309 -0.184316 -0.07101 -0.177291 -0.06823 -0.172451 C -0.06389 -0.164496 -0.06181 -0.164806 -0.05712 -0.158408 C -0.05504 -0.155132 -0.05452 -0.151229 -0.05226 -0.148262 C -0.0474 -0.141555 -0.04132 -0.135467 -0.0349 -0.129696 C -0.03316 -0.128132 -0.03282 -0.125793 -0.0316 -0.123919 C -0.02743 -0.117676 -0.025 -0.115182 -0.02049 -0.109722 C -0.01754 -0.0988004 -0.01094 -0.0836592 -0.00469 -0.0739852 C 0.00364 -0.0440262 3.88889E-06 -0.0521362 3.88889E-06 -1.98491E-05" pathEditMode="relative" rAng="0" ptsTypes="fffffffffffffffffffffffffA">
                                      <p:cBhvr>
                                        <p:cTn id="50" dur="5000" spd="-996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9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-0.818672 C 0.06823 -0.789259 0.05104 -0.759845 0.04445 -0.726052 C 0.03785 -0.692266 0.04948 -0.661975 0.04601 -0.615582 C 0.04254 -0.56971 0.03299 -0.530842 0.02379 -0.449257 C 0.01459 -0.368019 -0.00555 -0.202753 -0.00955 -0.127989 C -0.01354 -0.0530591 -0.00156 -0.0213687 -1.66667E-06 -9.57244E-06" pathEditMode="relative" rAng="0" ptsTypes="aaaaaA">
                                      <p:cBhvr>
                                        <p:cTn id="54" dur="5000" spd="-996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40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-0.696508 C -0.02378 -0.694843 -0.02812 -0.693873 -0.03021 -0.691376 C -0.03906 -0.680983 -0.04375 -0.669062 -0.05243 -0.658393 C -0.0566 -0.645227 -0.05399 -0.631504 -0.05729 -0.618063 C -0.0559 -0.60531 -0.05851 -0.591868 -0.05243 -0.579948 C -0.04861 -0.572739 -0.03906 -0.561375 -0.03351 -0.554586 C -0.02951 -0.542665 -0.03472 -0.529499 -0.02865 -0.518273 C -0.02344 -0.508155 -0.01562 -0.498455 -0.00955 -0.488756 C -0.00191 -0.476973 0.00104 -0.463532 0.00625 -0.450917 C 0.00521 -0.411419 0.01233 -0.396864 -0.01128 -0.369981 C -0.01424 -0.362635 -0.01684 -0.355151 -0.02396 -0.349744 C -0.02969 -0.336021 -0.04115 -0.327292 -0.05087 -0.315509 C -0.05243 -0.311629 -0.05486 -0.307474 -0.05729 -0.304145 C -0.05903 -0.301517 -0.06354 -0.296524 -0.06354 -0.296386 C -0.06736 -0.28419 -0.06181 -0.299158 -0.06997 -0.286405 C -0.07535 -0.277813 -0.07674 -0.266725 -0.07951 -0.257301 C -0.08177 -0.249955 -0.0842 -0.243441 -0.08576 -0.235956 C -0.0849 -0.218498 -0.08941 -0.184263 -0.07465 -0.167492 C -0.07326 -0.16278 -0.07118 -0.156548 -0.0684 -0.152249 C -0.06406 -0.145178 -0.06198 -0.145459 -0.05729 -0.139777 C -0.05521 -0.136868 -0.05469 -0.133401 -0.05243 -0.130767 C -0.04757 -0.124809 -0.04149 -0.119403 -0.03507 -0.114272 C -0.03333 -0.112889 -0.03299 -0.110811 -0.03177 -0.109147 C -0.0276 -0.103602 -0.02517 -0.101387 -0.02066 -0.0965315 C -0.01771 -0.0868321 -0.01111 -0.0733908 -0.00486 -0.0647931 C 0.00347 -0.0381858 -0.00017 -0.0453944 -0.00017 0.000898991" pathEditMode="relative" rAng="0" ptsTypes="fffffffffffffffffffffffffA">
                                      <p:cBhvr>
                                        <p:cTn id="58" dur="3000" spd="-996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>
                <p:custDataLst>
                  <p:tags r:id="rId1"/>
                </p:custDataLst>
              </p:nvPr>
            </p:nvSpPr>
            <p:spPr>
              <a:xfrm>
                <a:off x="215265" y="669290"/>
                <a:ext cx="11780520" cy="5434965"/>
              </a:xfrm>
              <a:prstGeom prst="rect">
                <a:avLst/>
              </a:prstGeom>
            </p:spPr>
            <p:txBody>
              <a:bodyPr wrap="square" lIns="121854" tIns="60926" rIns="121854" bIns="60926">
                <a:spAutoFit/>
              </a:bodyPr>
              <a:lstStyle/>
              <a:p>
                <a:pPr>
                  <a:lnSpc>
                    <a:spcPct val="150000"/>
                  </a:lnSpc>
                  <a:tabLst>
                    <a:tab pos="4231005" algn="l"/>
                  </a:tabLst>
                </a:pPr>
                <a:r>
                  <a:rPr lang="zh-CN" altLang="zh-CN" sz="28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</a:t>
                </a:r>
                <a:r>
                  <a:rPr lang="zh-CN" sz="28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例</a:t>
                </a:r>
                <a:r>
                  <a:rPr lang="zh-CN" altLang="zh-CN" sz="28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】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如图所示，细线的一端固定在倾角为</a:t>
                </a:r>
                <a:r>
                  <a:rPr lang="en-US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30°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的光滑楔形滑块</a:t>
                </a:r>
                <a:r>
                  <a:rPr lang="en-US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A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的顶端</a:t>
                </a:r>
                <a:r>
                  <a:rPr lang="en-US" altLang="zh-CN" sz="2800" b="1" i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P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处，细线的另一端拴一质量为</a:t>
                </a:r>
                <a:r>
                  <a:rPr lang="en-US" altLang="zh-CN" sz="2800" b="1" i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的小球，静止时细线与斜面平行。已知重力加速度为</a:t>
                </a:r>
                <a:r>
                  <a:rPr lang="en-US" altLang="zh-CN" sz="2800" b="1" i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g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。使滑块以加速度</a:t>
                </a:r>
                <a:r>
                  <a:rPr lang="en-US" altLang="zh-CN" sz="2800" b="1" i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a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＝</a:t>
                </a:r>
                <a:r>
                  <a:rPr lang="en-US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2</a:t>
                </a:r>
                <a:r>
                  <a:rPr lang="en-US" altLang="zh-CN" sz="2800" b="1" i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g</a:t>
                </a:r>
                <a:r>
                  <a:rPr lang="zh-CN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水平向左加速运动，小球与滑块相对静止，则下列说法中正确的</a:t>
                </a:r>
                <a:r>
                  <a:rPr lang="zh-CN" altLang="zh-CN" sz="2800" b="1" kern="0" smtClea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是</a:t>
                </a:r>
                <a:r>
                  <a:rPr lang="en-US" altLang="zh-CN" sz="2800" b="1" kern="0" smtClea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(       )</a:t>
                </a:r>
                <a:endParaRPr lang="en-US" altLang="zh-CN" sz="2800" b="1" kern="10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  <a:tabLst>
                    <a:tab pos="4231005" algn="l"/>
                  </a:tabLst>
                </a:pPr>
                <a:r>
                  <a:rPr lang="en-US" altLang="zh-CN" sz="2800" b="1" ker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A.</a:t>
                </a:r>
                <a:r>
                  <a:rPr lang="zh-CN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细线对小球的拉力大小为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b="1" i="1" kern="0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b="1" kern="0"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800" b="1" i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mg</a:t>
                </a:r>
                <a:endParaRPr lang="zh-CN" altLang="zh-CN" sz="2800" b="1" kern="100"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10000"/>
                  </a:lnSpc>
                  <a:tabLst>
                    <a:tab pos="4231005" algn="l"/>
                  </a:tabLst>
                </a:pPr>
                <a:r>
                  <a:rPr lang="en-US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B.</a:t>
                </a:r>
                <a:r>
                  <a:rPr lang="zh-CN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细线对小球的拉力大小为</a:t>
                </a:r>
                <a:r>
                  <a:rPr lang="en-US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b="1" i="1" kern="0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b="1" kern="0"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zh-CN" altLang="zh-CN" sz="2800" b="1" kern="0">
                        <a:effectLst/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＋</m:t>
                    </m:r>
                    <m:f>
                      <m:fPr>
                        <m:ctrlPr>
                          <a:rPr lang="zh-CN" altLang="zh-CN" sz="2800" b="1" i="1" kern="0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1" kern="0"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kern="0"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)</a:t>
                </a:r>
                <a:r>
                  <a:rPr lang="en-US" altLang="zh-CN" sz="2800" b="1" i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mg</a:t>
                </a:r>
                <a:endParaRPr lang="zh-CN" altLang="zh-CN" sz="2800" b="1" kern="100"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10000"/>
                  </a:lnSpc>
                  <a:tabLst>
                    <a:tab pos="4231005" algn="l"/>
                  </a:tabLst>
                </a:pPr>
                <a:r>
                  <a:rPr lang="en-US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C.</a:t>
                </a:r>
                <a:r>
                  <a:rPr lang="zh-CN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小球对滑块的压力大小为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b="1" i="1" kern="0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b="1" i="1" kern="0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 b="1" kern="0"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800" b="1" kern="0"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800" b="1" i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mg</a:t>
                </a:r>
                <a:endParaRPr lang="zh-CN" altLang="zh-CN" sz="2800" b="1" kern="100"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>
                  <a:lnSpc>
                    <a:spcPct val="150000"/>
                  </a:lnSpc>
                  <a:tabLst>
                    <a:tab pos="4231005" algn="l"/>
                  </a:tabLst>
                </a:pPr>
                <a:r>
                  <a:rPr lang="en-US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D.</a:t>
                </a:r>
                <a:r>
                  <a:rPr lang="zh-CN" altLang="zh-CN" sz="2800" b="1" ker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小球对滑块的压力大小为</a:t>
                </a:r>
                <a:r>
                  <a:rPr lang="en-US" altLang="zh-CN" sz="2800" b="1" kern="0" smtClea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2</a:t>
                </a:r>
                <a:r>
                  <a:rPr lang="en-US" altLang="zh-CN" sz="2800" b="1" i="1" kern="0" smtClean="0"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mg</a:t>
                </a:r>
                <a:endParaRPr lang="zh-CN" altLang="zh-CN" sz="2800" b="1" kern="100"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215265" y="669290"/>
                <a:ext cx="11780520" cy="54349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120.jpeg"/>
          <p:cNvPicPr/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5870" y="3429635"/>
            <a:ext cx="3968115" cy="2289175"/>
          </a:xfrm>
          <a:prstGeom prst="rect">
            <a:avLst/>
          </a:prstGeom>
        </p:spPr>
      </p:pic>
      <p:sp>
        <p:nvSpPr>
          <p:cNvPr id="20" name="TextBox 14"/>
          <p:cNvSpPr txBox="1"/>
          <p:nvPr>
            <p:custDataLst>
              <p:tags r:id="rId6"/>
            </p:custDataLst>
          </p:nvPr>
        </p:nvSpPr>
        <p:spPr>
          <a:xfrm>
            <a:off x="6570648" y="2678986"/>
            <a:ext cx="737736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4500" b="1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A</a:t>
            </a:r>
            <a:endParaRPr lang="en-US" altLang="zh-CN" sz="4500" b="1" smtClean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5280" y="69215"/>
            <a:ext cx="12015470" cy="706755"/>
            <a:chOff x="528" y="109"/>
            <a:chExt cx="18922" cy="1113"/>
          </a:xfrm>
        </p:grpSpPr>
        <p:sp>
          <p:nvSpPr>
            <p:cNvPr id="102" name="文本框 101"/>
            <p:cNvSpPr txBox="1"/>
            <p:nvPr>
              <p:custDataLst>
                <p:tags r:id="rId8"/>
              </p:custDataLst>
            </p:nvPr>
          </p:nvSpPr>
          <p:spPr>
            <a:xfrm>
              <a:off x="528" y="109"/>
              <a:ext cx="6030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algn="l" fontAlgn="auto">
                <a:tabLst>
                  <a:tab pos="2790825" algn="l"/>
                </a:tabLst>
              </a:pPr>
              <a:r>
                <a:rPr lang="zh-CN" altLang="en-US" sz="4000" b="1" kern="100" smtClean="0">
                  <a:latin typeface="微软雅黑" panose="020B0503020204020204" charset="-122"/>
                  <a:ea typeface="微软雅黑" panose="020B0503020204020204" charset="-122"/>
                  <a:cs typeface="Courier New" panose="02070309020205020404"/>
                  <a:sym typeface="+mn-ea"/>
                </a:rPr>
                <a:t>脱离接触</a:t>
              </a: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:</a:t>
              </a:r>
              <a:endPara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10112" y="206"/>
              <a:ext cx="9339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 fontAlgn="auto">
                <a:lnSpc>
                  <a:spcPct val="100000"/>
                </a:lnSpc>
                <a:spcAft>
                  <a:spcPct val="0"/>
                </a:spcAft>
              </a:pPr>
              <a:r>
                <a:rPr lang="en-US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--</a:t>
              </a:r>
              <a:r>
                <a:rPr lang="zh-CN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隔离</a:t>
              </a:r>
              <a:r>
                <a:rPr lang="zh-CN" altLang="en-US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、</a:t>
              </a:r>
              <a:r>
                <a:rPr lang="zh-CN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牛二求解</a:t>
              </a:r>
              <a:r>
                <a:rPr lang="zh-CN" altLang="en-US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  <a:endParaRPr lang="zh-CN" altLang="en-US" sz="36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03" name="文本框 102"/>
            <p:cNvSpPr txBox="1"/>
            <p:nvPr>
              <p:custDataLst>
                <p:tags r:id="rId10"/>
              </p:custDataLst>
            </p:nvPr>
          </p:nvSpPr>
          <p:spPr>
            <a:xfrm>
              <a:off x="5768" y="109"/>
              <a:ext cx="4890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algn="l" fontAlgn="auto">
                <a:tabLst>
                  <a:tab pos="2790825" algn="l"/>
                </a:tabLst>
              </a:pP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en-US" altLang="zh-CN" sz="4000" b="1" kern="100" baseline="-250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N</a:t>
              </a:r>
              <a:r>
                <a:rPr lang="zh-CN" altLang="en-US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恰等于</a:t>
              </a: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0</a:t>
              </a:r>
              <a:endPara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124" name="Picture 11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511" y="4939871"/>
            <a:ext cx="4931616" cy="182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82550" y="716280"/>
            <a:ext cx="12107545" cy="1714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拉力</a:t>
            </a:r>
            <a:r>
              <a:rPr lang="en-US" altLang="zh-CN" sz="32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作用下一起在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光滑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水平面上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加速。两个物体的质量分别为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动摩擦因数为</a:t>
            </a:r>
            <a:r>
              <a:rPr lang="en-US" altLang="zh-CN" sz="3200" b="1" i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zh-CN" altLang="en-US" sz="3200" b="1" i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试求当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达到多大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时，两物体即将发生相对滑动？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 flipH="1">
            <a:off x="2686835" y="5802895"/>
            <a:ext cx="1745607" cy="921327"/>
            <a:chOff x="10986" y="7972"/>
            <a:chExt cx="4592" cy="511"/>
          </a:xfrm>
        </p:grpSpPr>
        <p:cxnSp>
          <p:nvCxnSpPr>
            <p:cNvPr id="6" name="直接箭头连接符 5"/>
            <p:cNvCxnSpPr/>
            <p:nvPr>
              <p:custDataLst>
                <p:tags r:id="rId5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10986" y="7972"/>
              <a:ext cx="2631" cy="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b="1">
                  <a:solidFill>
                    <a:srgbClr val="FF0000"/>
                  </a:solidFill>
                </a:rPr>
                <a:t> f</a:t>
              </a:r>
              <a:endParaRPr lang="en-US" altLang="zh-CN" sz="5400" b="1">
                <a:solidFill>
                  <a:srgbClr val="FF0000"/>
                </a:solidFill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714840" y="3632230"/>
            <a:ext cx="1079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F=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408940" y="2358390"/>
            <a:ext cx="1197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整体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408940" y="2857500"/>
            <a:ext cx="1197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隔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B: 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133340" y="1858645"/>
            <a:ext cx="65538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</a:t>
            </a:r>
            <a:r>
              <a:rPr lang="en-US" altLang="zh-CN" sz="3200" b="1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f=f</a:t>
            </a:r>
            <a:r>
              <a:rPr lang="en-US" altLang="zh-CN" sz="3200" b="1" baseline="-250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r>
              <a:rPr lang="en-US" altLang="zh-CN" sz="3200" b="1" kern="1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μm</a:t>
            </a:r>
            <a:r>
              <a:rPr lang="en-US" altLang="zh-CN" sz="3200" b="1" kern="100" baseline="-250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</a:t>
            </a:r>
            <a:r>
              <a:rPr lang="zh-CN" altLang="en-US" sz="3200" b="1" kern="1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即将</a:t>
            </a:r>
            <a:r>
              <a:rPr lang="zh-CN" altLang="en-US" sz="3200" b="1" kern="100">
                <a:solidFill>
                  <a:srgbClr val="0766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相对滑动</a:t>
            </a:r>
            <a:endParaRPr lang="zh-CN" altLang="en-US" sz="3200" b="1" kern="100">
              <a:solidFill>
                <a:srgbClr val="0766D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36220" y="4337050"/>
                <a:ext cx="5245735" cy="102171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32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m:t>即：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𝑭</m:t>
                      </m:r>
                      <m:r>
                        <a:rPr lang="en-US" altLang="zh-CN" sz="3200" b="1" i="1" baseline="-25000">
                          <a:solidFill>
                            <a:srgbClr val="FF0000"/>
                          </a:solidFill>
                          <a:latin typeface="Cambria Math" panose="02040503050406030204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𝛍</m:t>
                          </m:r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𝐦</m:t>
                          </m:r>
                          <m:r>
                            <a:rPr lang="en-US" altLang="zh-CN" sz="3200" b="1" kern="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𝐀</m:t>
                          </m:r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𝐠</m:t>
                          </m:r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3200" b="1" i="1" baseline="-25000">
                  <a:solidFill>
                    <a:srgbClr val="FF0000"/>
                  </a:solidFill>
                  <a:latin typeface="Cambria Math" panose="02040503050406030204" pitchFamily="18" charset="0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236220" y="4337050"/>
                <a:ext cx="5245735" cy="1021715"/>
              </a:xfrm>
              <a:prstGeom prst="rect">
                <a:avLst/>
              </a:prstGeom>
              <a:blipFill rotWithShape="1">
                <a:blip r:embed="rId14"/>
                <a:stretch>
                  <a:fillRect b="-26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029335" y="3381375"/>
                <a:ext cx="2809875" cy="112204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𝐟</m:t>
                          </m:r>
                          <m:r>
                            <a:rPr lang="en-US" altLang="zh-CN" sz="32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1029335" y="3381375"/>
                <a:ext cx="2809875" cy="112204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1452245" y="2403475"/>
            <a:ext cx="29432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F=(m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)a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19"/>
            </p:custDataLst>
          </p:nvPr>
        </p:nvSpPr>
        <p:spPr>
          <a:xfrm>
            <a:off x="1356360" y="2883535"/>
            <a:ext cx="20421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f=m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2" name="组合 31"/>
          <p:cNvGrpSpPr/>
          <p:nvPr>
            <p:custDataLst>
              <p:tags r:id="rId20"/>
            </p:custDataLst>
          </p:nvPr>
        </p:nvGrpSpPr>
        <p:grpSpPr>
          <a:xfrm>
            <a:off x="6678106" y="4939671"/>
            <a:ext cx="6330217" cy="1828673"/>
            <a:chOff x="9886" y="6849"/>
            <a:chExt cx="9973" cy="2881"/>
          </a:xfrm>
        </p:grpSpPr>
        <p:pic>
          <p:nvPicPr>
            <p:cNvPr id="26" name="Picture 116" descr="A51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886" y="6849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矩形 27"/>
            <p:cNvSpPr/>
            <p:nvPr>
              <p:custDataLst>
                <p:tags r:id="rId22"/>
              </p:custDataLst>
            </p:nvPr>
          </p:nvSpPr>
          <p:spPr>
            <a:xfrm>
              <a:off x="13039" y="7353"/>
              <a:ext cx="2268" cy="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9" name="组合 28"/>
            <p:cNvGrpSpPr/>
            <p:nvPr>
              <p:custDataLst>
                <p:tags r:id="rId23"/>
              </p:custDataLst>
            </p:nvPr>
          </p:nvGrpSpPr>
          <p:grpSpPr>
            <a:xfrm>
              <a:off x="16924" y="7961"/>
              <a:ext cx="2935" cy="1211"/>
              <a:chOff x="8223" y="8009"/>
              <a:chExt cx="3877" cy="1211"/>
            </a:xfrm>
          </p:grpSpPr>
          <p:cxnSp>
            <p:nvCxnSpPr>
              <p:cNvPr id="30" name="直接箭头连接符 29"/>
              <p:cNvCxnSpPr/>
              <p:nvPr>
                <p:custDataLst>
                  <p:tags r:id="rId24"/>
                </p:custDataLst>
              </p:nvPr>
            </p:nvCxnSpPr>
            <p:spPr>
              <a:xfrm flipV="1">
                <a:off x="8223" y="9029"/>
                <a:ext cx="1946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8980" y="8009"/>
                <a:ext cx="3120" cy="1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b="1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F</a:t>
                </a:r>
                <a:endParaRPr lang="en-US" altLang="zh-CN" sz="44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27" name="组合 26"/>
          <p:cNvGrpSpPr/>
          <p:nvPr>
            <p:custDataLst>
              <p:tags r:id="rId26"/>
            </p:custDataLst>
          </p:nvPr>
        </p:nvGrpSpPr>
        <p:grpSpPr>
          <a:xfrm flipH="1">
            <a:off x="8050404" y="5372939"/>
            <a:ext cx="1673759" cy="921327"/>
            <a:chOff x="11175" y="8012"/>
            <a:chExt cx="4403" cy="511"/>
          </a:xfrm>
        </p:grpSpPr>
        <p:cxnSp>
          <p:nvCxnSpPr>
            <p:cNvPr id="38" name="直接箭头连接符 37"/>
            <p:cNvCxnSpPr/>
            <p:nvPr>
              <p:custDataLst>
                <p:tags r:id="rId27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本框 38"/>
            <p:cNvSpPr txBox="1"/>
            <p:nvPr>
              <p:custDataLst>
                <p:tags r:id="rId28"/>
              </p:custDataLst>
            </p:nvPr>
          </p:nvSpPr>
          <p:spPr>
            <a:xfrm>
              <a:off x="11175" y="8012"/>
              <a:ext cx="2631" cy="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b="1">
                  <a:solidFill>
                    <a:srgbClr val="FF0000"/>
                  </a:solidFill>
                </a:rPr>
                <a:t> f</a:t>
              </a:r>
              <a:endParaRPr lang="en-US" altLang="zh-CN" sz="5400" b="1">
                <a:solidFill>
                  <a:srgbClr val="FF0000"/>
                </a:solidFill>
              </a:endParaRPr>
            </a:p>
          </p:txBody>
        </p:sp>
      </p:grpSp>
      <p:sp>
        <p:nvSpPr>
          <p:cNvPr id="40" name="文本框 39"/>
          <p:cNvSpPr txBox="1"/>
          <p:nvPr>
            <p:custDataLst>
              <p:tags r:id="rId29"/>
            </p:custDataLst>
          </p:nvPr>
        </p:nvSpPr>
        <p:spPr>
          <a:xfrm>
            <a:off x="7388860" y="3617595"/>
            <a:ext cx="1188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F=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30"/>
            </p:custDataLst>
          </p:nvPr>
        </p:nvSpPr>
        <p:spPr>
          <a:xfrm>
            <a:off x="6995160" y="2445385"/>
            <a:ext cx="12788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 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31"/>
            </p:custDataLst>
          </p:nvPr>
        </p:nvSpPr>
        <p:spPr>
          <a:xfrm>
            <a:off x="6940550" y="2971800"/>
            <a:ext cx="1465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隔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A:  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32"/>
            </p:custDataLst>
          </p:nvPr>
        </p:nvSpPr>
        <p:spPr>
          <a:xfrm>
            <a:off x="8737600" y="3594735"/>
            <a:ext cx="7277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33"/>
            </p:custDataLst>
          </p:nvPr>
        </p:nvSpPr>
        <p:spPr>
          <a:xfrm>
            <a:off x="8152221" y="4927675"/>
            <a:ext cx="13849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Am</a:t>
            </a:r>
            <a:r>
              <a:rPr lang="en-US" altLang="zh-CN" sz="4000" b="1" kern="100" spc="-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34"/>
            </p:custDataLst>
          </p:nvPr>
        </p:nvSpPr>
        <p:spPr>
          <a:xfrm>
            <a:off x="9365835" y="4918788"/>
            <a:ext cx="83629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μg</a:t>
            </a:r>
            <a:endParaRPr lang="en-US" altLang="zh-CN" sz="4000" b="1" kern="100" spc="-100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文本框 51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7731125" y="3331845"/>
                <a:ext cx="3221990" cy="102044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b="1" kern="1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  <a:sym typeface="+mn-ea"/>
                        </a:rPr>
                        <m:t>(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𝒎</m:t>
                      </m:r>
                      <m:r>
                        <a:rPr lang="en-US" altLang="zh-CN" sz="3200" b="1" i="1" baseline="-25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𝑨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𝒎</m:t>
                      </m:r>
                      <m:r>
                        <a:rPr lang="en-US" altLang="zh-CN" sz="3200" b="1" i="1" baseline="-25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𝑩</m:t>
                      </m:r>
                      <m:r>
                        <a:rPr lang="en-US" altLang="zh-C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𝒇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52" name="文本框 5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7731125" y="3331845"/>
                <a:ext cx="3221990" cy="1020445"/>
              </a:xfrm>
              <a:prstGeom prst="rect">
                <a:avLst/>
              </a:prstGeom>
              <a:blipFill rotWithShape="1">
                <a:blip r:embed="rId37"/>
                <a:stretch>
                  <a:fillRect b="-26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文本框 52"/>
          <p:cNvSpPr txBox="1"/>
          <p:nvPr>
            <p:custDataLst>
              <p:tags r:id="rId38"/>
            </p:custDataLst>
          </p:nvPr>
        </p:nvSpPr>
        <p:spPr>
          <a:xfrm>
            <a:off x="6647180" y="4391660"/>
            <a:ext cx="46958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即：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=(m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μg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39"/>
            </p:custDataLst>
          </p:nvPr>
        </p:nvSpPr>
        <p:spPr>
          <a:xfrm>
            <a:off x="4076981" y="5721144"/>
            <a:ext cx="136207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Bm</a:t>
            </a:r>
            <a:r>
              <a:rPr lang="en-US" altLang="zh-CN" sz="4000" b="1" kern="100" spc="-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grpSp>
        <p:nvGrpSpPr>
          <p:cNvPr id="55" name="组合 54"/>
          <p:cNvGrpSpPr/>
          <p:nvPr>
            <p:custDataLst>
              <p:tags r:id="rId40"/>
            </p:custDataLst>
          </p:nvPr>
        </p:nvGrpSpPr>
        <p:grpSpPr>
          <a:xfrm>
            <a:off x="5103089" y="5468455"/>
            <a:ext cx="2010842" cy="1249794"/>
            <a:chOff x="15939" y="8424"/>
            <a:chExt cx="3168" cy="196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文本框 55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15939" y="8424"/>
                  <a:ext cx="3168" cy="196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400" b="1" i="1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400" b="1" kern="100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  <a:sym typeface="+mn-ea"/>
                              </a:rPr>
                              <m:t>𝛍</m:t>
                            </m:r>
                            <m:r>
                              <a:rPr lang="en-US" altLang="zh-CN" sz="4400" b="1" i="1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altLang="zh-CN" sz="4400" b="1" i="1" baseline="-25000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altLang="zh-CN" sz="4400" b="1" i="1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4400" b="1" i="1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altLang="zh-CN" sz="4400" b="1" i="1" baseline="-25000">
                                <a:solidFill>
                                  <a:schemeClr val="tx1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𝑩</m:t>
                            </m:r>
                          </m:den>
                        </m:f>
                      </m:oMath>
                    </m:oMathPara>
                  </a14:m>
                  <a:endParaRPr lang="en-US" altLang="zh-CN" sz="4400" b="1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mc:Choice>
          <mc:Fallback>
            <p:sp>
              <p:nvSpPr>
                <p:cNvPr id="56" name="文本框 55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2"/>
                  </p:custDataLst>
                </p:nvPr>
              </p:nvSpPr>
              <p:spPr>
                <a:xfrm>
                  <a:off x="15939" y="8424"/>
                  <a:ext cx="3168" cy="1969"/>
                </a:xfrm>
                <a:prstGeom prst="rect">
                  <a:avLst/>
                </a:prstGeom>
                <a:blipFill rotWithShape="1">
                  <a:blip r:embed="rId4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文本框 56"/>
            <p:cNvSpPr txBox="1"/>
            <p:nvPr>
              <p:custDataLst>
                <p:tags r:id="rId44"/>
              </p:custDataLst>
            </p:nvPr>
          </p:nvSpPr>
          <p:spPr>
            <a:xfrm>
              <a:off x="16292" y="9151"/>
              <a:ext cx="24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800"/>
            </a:p>
          </p:txBody>
        </p:sp>
      </p:grpSp>
      <p:sp>
        <p:nvSpPr>
          <p:cNvPr id="58" name="文本框 57"/>
          <p:cNvSpPr txBox="1"/>
          <p:nvPr>
            <p:custDataLst>
              <p:tags r:id="rId45"/>
            </p:custDataLst>
          </p:nvPr>
        </p:nvSpPr>
        <p:spPr>
          <a:xfrm>
            <a:off x="8134985" y="245237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F=(m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)a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46"/>
            </p:custDataLst>
          </p:nvPr>
        </p:nvSpPr>
        <p:spPr>
          <a:xfrm>
            <a:off x="8132445" y="2980055"/>
            <a:ext cx="20205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=m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2" grpId="0"/>
      <p:bldP spid="9" grpId="0"/>
      <p:bldP spid="21" grpId="0"/>
      <p:bldP spid="23" grpId="0"/>
      <p:bldP spid="25" grpId="0"/>
      <p:bldP spid="24" grpId="0"/>
      <p:bldP spid="41" grpId="0"/>
      <p:bldP spid="42" grpId="0"/>
      <p:bldP spid="40" grpId="0"/>
      <p:bldP spid="50" grpId="0"/>
      <p:bldP spid="51" grpId="0"/>
      <p:bldP spid="52" grpId="0"/>
      <p:bldP spid="53" grpId="0"/>
      <p:bldP spid="54" grpId="0"/>
      <p:bldP spid="59" grpId="0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1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511" y="4939871"/>
            <a:ext cx="4931616" cy="182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99039" y="729149"/>
            <a:ext cx="12018082" cy="1568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叠放在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动摩擦因数为</a:t>
            </a:r>
            <a:r>
              <a:rPr lang="en-US" altLang="zh-CN" sz="3200" b="1" i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3200" b="1" i="1" kern="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水平面上。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两个物体的质量分别为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2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动摩擦因数为</a:t>
            </a:r>
            <a:r>
              <a:rPr lang="en-US" altLang="zh-CN" sz="3200" b="1" i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3200" b="1" i="1" kern="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 </a:t>
            </a:r>
            <a:r>
              <a:rPr lang="zh-CN" altLang="en-US" sz="3200" b="1" i="1" kern="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施加一个水平拉力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从零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开始增加的过程中，两物体如何运动？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2" name="组合 81"/>
          <p:cNvGrpSpPr/>
          <p:nvPr>
            <p:custDataLst>
              <p:tags r:id="rId4"/>
            </p:custDataLst>
          </p:nvPr>
        </p:nvGrpSpPr>
        <p:grpSpPr>
          <a:xfrm>
            <a:off x="170564" y="4724996"/>
            <a:ext cx="1534970" cy="584220"/>
            <a:chOff x="11433" y="7961"/>
            <a:chExt cx="4145" cy="324"/>
          </a:xfrm>
        </p:grpSpPr>
        <p:cxnSp>
          <p:nvCxnSpPr>
            <p:cNvPr id="83" name="直接箭头连接符 82"/>
            <p:cNvCxnSpPr/>
            <p:nvPr>
              <p:custDataLst>
                <p:tags r:id="rId5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文本框 83"/>
            <p:cNvSpPr txBox="1"/>
            <p:nvPr>
              <p:custDataLst>
                <p:tags r:id="rId6"/>
              </p:custDataLst>
            </p:nvPr>
          </p:nvSpPr>
          <p:spPr>
            <a:xfrm>
              <a:off x="11433" y="7961"/>
              <a:ext cx="3841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f</a:t>
              </a:r>
              <a:r>
                <a:rPr lang="en-US" altLang="zh-CN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AB</a:t>
              </a:r>
              <a:endPara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 flipH="1">
            <a:off x="2254630" y="5877388"/>
            <a:ext cx="2526796" cy="584168"/>
            <a:chOff x="8931" y="8090"/>
            <a:chExt cx="6647" cy="324"/>
          </a:xfrm>
        </p:grpSpPr>
        <p:cxnSp>
          <p:nvCxnSpPr>
            <p:cNvPr id="6" name="直接箭头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>
              <p:custDataLst>
                <p:tags r:id="rId9"/>
              </p:custDataLst>
            </p:nvPr>
          </p:nvSpPr>
          <p:spPr>
            <a:xfrm>
              <a:off x="8931" y="8090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f</a:t>
              </a:r>
              <a:r>
                <a:rPr lang="en-US" altLang="zh-CN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AB</a:t>
              </a:r>
              <a:endPara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2325370" y="4874895"/>
            <a:ext cx="2274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F=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-49530" y="2252345"/>
            <a:ext cx="61023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g&lt;μ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)g</a:t>
            </a:r>
            <a:endParaRPr lang="en-US" altLang="zh-CN" sz="3200" b="1" kern="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6228110" y="4281563"/>
            <a:ext cx="25433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得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:F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13"/>
            </p:custDataLst>
          </p:nvPr>
        </p:nvGrpSpPr>
        <p:grpSpPr>
          <a:xfrm>
            <a:off x="48833" y="5865504"/>
            <a:ext cx="1399585" cy="584364"/>
            <a:chOff x="10742" y="7994"/>
            <a:chExt cx="4836" cy="324"/>
          </a:xfrm>
        </p:grpSpPr>
        <p:cxnSp>
          <p:nvCxnSpPr>
            <p:cNvPr id="10" name="直接箭头连接符 9"/>
            <p:cNvCxnSpPr/>
            <p:nvPr>
              <p:custDataLst>
                <p:tags r:id="rId14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5"/>
              </p:custDataLst>
            </p:nvPr>
          </p:nvSpPr>
          <p:spPr>
            <a:xfrm>
              <a:off x="10742" y="7994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地</a:t>
              </a:r>
              <a:endPara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16"/>
            </p:custDataLst>
          </p:nvPr>
        </p:nvGrpSpPr>
        <p:grpSpPr>
          <a:xfrm>
            <a:off x="1633386" y="5733944"/>
            <a:ext cx="616917" cy="1030047"/>
            <a:chOff x="2746" y="8236"/>
            <a:chExt cx="972" cy="1623"/>
          </a:xfrm>
        </p:grpSpPr>
        <p:sp>
          <p:nvSpPr>
            <p:cNvPr id="37" name="文本框 36"/>
            <p:cNvSpPr txBox="1"/>
            <p:nvPr>
              <p:custDataLst>
                <p:tags r:id="rId17"/>
              </p:custDataLst>
            </p:nvPr>
          </p:nvSpPr>
          <p:spPr>
            <a:xfrm>
              <a:off x="2746" y="8236"/>
              <a:ext cx="934" cy="919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3200" b="1" kern="100" spc="-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rPr>
                <a:t>μ</a:t>
              </a:r>
              <a:r>
                <a:rPr lang="en-US" altLang="zh-CN" sz="3200" b="1" kern="100" spc="-100" baseline="-250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rPr>
                <a:t>1</a:t>
              </a:r>
              <a:endParaRPr lang="en-US" altLang="zh-CN" sz="32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18"/>
              </p:custDataLst>
            </p:nvPr>
          </p:nvSpPr>
          <p:spPr>
            <a:xfrm>
              <a:off x="2784" y="8940"/>
              <a:ext cx="934" cy="919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3200" b="1" kern="100" spc="-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rPr>
                <a:t>μ</a:t>
              </a:r>
              <a:r>
                <a:rPr lang="en-US" altLang="zh-CN" sz="3200" b="1" kern="100" spc="-100" baseline="-250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rPr>
                <a:t>2</a:t>
              </a:r>
              <a:endParaRPr lang="en-US" altLang="zh-CN" sz="32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endParaRPr>
            </a:p>
          </p:txBody>
        </p:sp>
      </p:grpSp>
      <p:sp>
        <p:nvSpPr>
          <p:cNvPr id="42" name="文本框 41"/>
          <p:cNvSpPr txBox="1"/>
          <p:nvPr>
            <p:custDataLst>
              <p:tags r:id="rId19"/>
            </p:custDataLst>
          </p:nvPr>
        </p:nvSpPr>
        <p:spPr>
          <a:xfrm>
            <a:off x="624840" y="3786562"/>
            <a:ext cx="14058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整体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:  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0"/>
            </p:custDataLst>
          </p:nvPr>
        </p:nvSpPr>
        <p:spPr>
          <a:xfrm>
            <a:off x="545943" y="4304436"/>
            <a:ext cx="134563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隔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A:  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21"/>
            </p:custDataLst>
          </p:nvPr>
        </p:nvSpPr>
        <p:spPr>
          <a:xfrm>
            <a:off x="1689652" y="3786562"/>
            <a:ext cx="773298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(m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+m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)g=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)a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22"/>
            </p:custDataLst>
          </p:nvPr>
        </p:nvSpPr>
        <p:spPr>
          <a:xfrm>
            <a:off x="1772202" y="4338077"/>
            <a:ext cx="43669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g=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3"/>
            </p:custDataLst>
          </p:nvPr>
        </p:nvSpPr>
        <p:spPr>
          <a:xfrm>
            <a:off x="-25400" y="3241040"/>
            <a:ext cx="61264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g&gt;μ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)g,</a:t>
            </a:r>
            <a:endParaRPr lang="en-US" altLang="zh-CN" sz="3200" b="1" kern="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4"/>
            </p:custDataLst>
          </p:nvPr>
        </p:nvSpPr>
        <p:spPr>
          <a:xfrm>
            <a:off x="8037195" y="4425950"/>
            <a:ext cx="3619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25"/>
            </p:custDataLst>
          </p:nvPr>
        </p:nvSpPr>
        <p:spPr>
          <a:xfrm>
            <a:off x="5735320" y="2252345"/>
            <a:ext cx="50368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永远静止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,A</a:t>
            </a:r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先静止后加速</a:t>
            </a:r>
            <a:endParaRPr lang="zh-CN" altLang="en-US" sz="3200" b="1" kern="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6"/>
            </p:custDataLst>
          </p:nvPr>
        </p:nvSpPr>
        <p:spPr>
          <a:xfrm>
            <a:off x="5417670" y="3308035"/>
            <a:ext cx="726884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AB</a:t>
            </a:r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先静止再一起加速再分离各自加速。</a:t>
            </a:r>
            <a:endParaRPr lang="zh-CN" altLang="en-US" sz="3200" b="1" kern="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27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7310185" y="4077151"/>
                <a:ext cx="4959188" cy="1021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𝝁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𝝁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3200" b="1" i="1" baseline="-25000">
                  <a:solidFill>
                    <a:srgbClr val="FF000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  <a:sym typeface="+mn-ea"/>
                </a:endParaRP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7310185" y="4077151"/>
                <a:ext cx="4959188" cy="1021715"/>
              </a:xfrm>
              <a:prstGeom prst="rect">
                <a:avLst/>
              </a:prstGeom>
              <a:blipFill rotWithShape="1">
                <a:blip r:embed="rId30"/>
                <a:stretch>
                  <a:fillRect l="-1" t="-44" r="11" b="-25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/>
          <p:cNvSpPr txBox="1"/>
          <p:nvPr>
            <p:custDataLst>
              <p:tags r:id="rId31"/>
            </p:custDataLst>
          </p:nvPr>
        </p:nvSpPr>
        <p:spPr>
          <a:xfrm>
            <a:off x="5132070" y="4955635"/>
            <a:ext cx="578751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en-US" altLang="zh-CN" sz="32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0&lt;F</a:t>
            </a:r>
            <a:r>
              <a:rPr lang="en-US" altLang="zh-CN" sz="3200" b="1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≤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)g</a:t>
            </a:r>
            <a:endParaRPr lang="en-US" altLang="zh-CN" sz="3200" b="1" kern="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32"/>
            </p:custDataLst>
          </p:nvPr>
        </p:nvSpPr>
        <p:spPr>
          <a:xfrm>
            <a:off x="9752965" y="5002530"/>
            <a:ext cx="2569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一起静止</a:t>
            </a:r>
            <a:endParaRPr lang="zh-CN" altLang="en-US" sz="3200" b="1">
              <a:solidFill>
                <a:srgbClr val="00B0F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33"/>
            </p:custDataLst>
          </p:nvPr>
        </p:nvSpPr>
        <p:spPr>
          <a:xfrm>
            <a:off x="5132070" y="5521960"/>
            <a:ext cx="4488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200" b="1" kern="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)g</a:t>
            </a:r>
            <a:r>
              <a:rPr lang="en-US" altLang="zh-CN" sz="32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&lt;F</a:t>
            </a:r>
            <a:r>
              <a:rPr lang="en-US" altLang="zh-CN" sz="3200" b="1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≤F</a:t>
            </a:r>
            <a:r>
              <a:rPr lang="en-US" altLang="zh-CN" sz="3200" b="1" baseline="-25000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</a:t>
            </a:r>
            <a:endParaRPr lang="en-US" altLang="zh-CN" sz="3200" b="1" baseline="-25000">
              <a:solidFill>
                <a:srgbClr val="00B0F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4"/>
            </p:custDataLst>
          </p:nvPr>
        </p:nvSpPr>
        <p:spPr>
          <a:xfrm>
            <a:off x="9752965" y="5547995"/>
            <a:ext cx="2569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一起加速</a:t>
            </a:r>
            <a:endParaRPr lang="zh-CN" altLang="en-US" sz="3200" b="1">
              <a:solidFill>
                <a:srgbClr val="00B0F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5132070" y="6041390"/>
                <a:ext cx="4874260" cy="801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③</a:t>
                </a:r>
                <a:r>
                  <a:rPr lang="en-US" altLang="zh-CN" sz="32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F&gt;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)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𝒈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𝝁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𝝁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32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200" b="1" i="1" baseline="-2500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zh-CN" altLang="en-US" sz="32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时</a:t>
                </a:r>
                <a:endParaRPr lang="zh-CN" altLang="en-US" sz="3200" b="1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5132070" y="6041390"/>
                <a:ext cx="4874260" cy="801370"/>
              </a:xfrm>
              <a:prstGeom prst="rect">
                <a:avLst/>
              </a:prstGeom>
              <a:blipFill rotWithShape="1">
                <a:blip r:embed="rId37"/>
                <a:stretch>
                  <a:fillRect b="-3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/>
          <p:cNvSpPr txBox="1"/>
          <p:nvPr>
            <p:custDataLst>
              <p:tags r:id="rId38"/>
            </p:custDataLst>
          </p:nvPr>
        </p:nvSpPr>
        <p:spPr>
          <a:xfrm>
            <a:off x="9752965" y="6102350"/>
            <a:ext cx="23831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相对滑动</a:t>
            </a:r>
            <a:endParaRPr lang="zh-CN" altLang="en-US" sz="3200" b="1">
              <a:solidFill>
                <a:srgbClr val="00B0F0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39"/>
            </p:custDataLst>
          </p:nvPr>
        </p:nvSpPr>
        <p:spPr>
          <a:xfrm>
            <a:off x="677545" y="2771140"/>
            <a:ext cx="362013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0&lt;F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≤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</a:t>
            </a:r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endParaRPr lang="zh-CN" altLang="en-US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40"/>
            </p:custDataLst>
          </p:nvPr>
        </p:nvSpPr>
        <p:spPr>
          <a:xfrm>
            <a:off x="4112260" y="2787650"/>
            <a:ext cx="1642110" cy="556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静止</a:t>
            </a:r>
            <a:endParaRPr lang="zh-CN" altLang="en-US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41"/>
            </p:custDataLst>
          </p:nvPr>
        </p:nvSpPr>
        <p:spPr>
          <a:xfrm>
            <a:off x="6029960" y="2787650"/>
            <a:ext cx="289877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F&gt;μ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</a:t>
            </a:r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endParaRPr lang="zh-CN" altLang="en-US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42"/>
            </p:custDataLst>
          </p:nvPr>
        </p:nvSpPr>
        <p:spPr>
          <a:xfrm>
            <a:off x="8893175" y="2804160"/>
            <a:ext cx="3539490" cy="556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做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增加的加速</a:t>
            </a:r>
            <a:endParaRPr lang="zh-CN" altLang="en-US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43" grpId="0"/>
      <p:bldP spid="44" grpId="0"/>
      <p:bldP spid="45" grpId="0"/>
      <p:bldP spid="13" grpId="0"/>
      <p:bldP spid="14" grpId="0"/>
      <p:bldP spid="2" grpId="0"/>
      <p:bldP spid="16" grpId="0"/>
      <p:bldP spid="18" grpId="0"/>
      <p:bldP spid="28" grpId="0"/>
      <p:bldP spid="47" grpId="0"/>
      <p:bldP spid="30" grpId="0"/>
      <p:bldP spid="49" grpId="0"/>
      <p:bldP spid="31" grpId="0"/>
      <p:bldP spid="32" grpId="0"/>
      <p:bldP spid="36" grpId="0"/>
      <p:bldP spid="35" grpId="0"/>
      <p:bldP spid="34" grpId="0"/>
      <p:bldP spid="33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507788" y="4825418"/>
            <a:ext cx="4931895" cy="1828673"/>
            <a:chOff x="800" y="6695"/>
            <a:chExt cx="7770" cy="2881"/>
          </a:xfrm>
        </p:grpSpPr>
        <p:pic>
          <p:nvPicPr>
            <p:cNvPr id="171124" name="Picture 116" descr="A51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0" y="6695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文本框 17"/>
            <p:cNvSpPr txBox="1"/>
            <p:nvPr>
              <p:custDataLst>
                <p:tags r:id="rId4"/>
              </p:custDataLst>
            </p:nvPr>
          </p:nvSpPr>
          <p:spPr>
            <a:xfrm flipH="1">
              <a:off x="5475" y="7651"/>
              <a:ext cx="281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zh-CN" altLang="en-US" sz="36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甲</a:t>
              </a:r>
              <a:endParaRPr lang="zh-CN" altLang="en-US" sz="3600" b="1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5"/>
            </p:custDataLst>
          </p:nvPr>
        </p:nvGrpSpPr>
        <p:grpSpPr>
          <a:xfrm>
            <a:off x="6522542" y="4825418"/>
            <a:ext cx="6141855" cy="1828673"/>
            <a:chOff x="9886" y="6849"/>
            <a:chExt cx="9676" cy="2881"/>
          </a:xfrm>
        </p:grpSpPr>
        <p:pic>
          <p:nvPicPr>
            <p:cNvPr id="3" name="Picture 116" descr="A51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886" y="6849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矩形 27"/>
            <p:cNvSpPr/>
            <p:nvPr>
              <p:custDataLst>
                <p:tags r:id="rId7"/>
              </p:custDataLst>
            </p:nvPr>
          </p:nvSpPr>
          <p:spPr>
            <a:xfrm>
              <a:off x="13039" y="7353"/>
              <a:ext cx="2268" cy="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9" name="组合 28"/>
            <p:cNvGrpSpPr/>
            <p:nvPr>
              <p:custDataLst>
                <p:tags r:id="rId8"/>
              </p:custDataLst>
            </p:nvPr>
          </p:nvGrpSpPr>
          <p:grpSpPr>
            <a:xfrm>
              <a:off x="16924" y="7685"/>
              <a:ext cx="2638" cy="1296"/>
              <a:chOff x="8223" y="7733"/>
              <a:chExt cx="3485" cy="1296"/>
            </a:xfrm>
          </p:grpSpPr>
          <p:cxnSp>
            <p:nvCxnSpPr>
              <p:cNvPr id="30" name="直接箭头连接符 29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8223" y="9029"/>
                <a:ext cx="1946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588" y="7733"/>
                <a:ext cx="3120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i="1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F</a:t>
                </a:r>
                <a:r>
                  <a:rPr lang="zh-CN" altLang="en-US" sz="3600" b="1" i="1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乙</a:t>
                </a:r>
                <a:endParaRPr lang="zh-CN" altLang="en-US" sz="3600" b="1" i="1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 flipH="1">
            <a:off x="1750600" y="5706202"/>
            <a:ext cx="2517673" cy="645470"/>
            <a:chOff x="8955" y="8018"/>
            <a:chExt cx="6623" cy="358"/>
          </a:xfrm>
        </p:grpSpPr>
        <p:cxnSp>
          <p:nvCxnSpPr>
            <p:cNvPr id="16" name="直接箭头连接符 15"/>
            <p:cNvCxnSpPr/>
            <p:nvPr>
              <p:custDataLst>
                <p:tags r:id="rId12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8955" y="8018"/>
              <a:ext cx="4692" cy="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f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AB</a:t>
              </a:r>
              <a:endPara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4"/>
            </p:custDataLst>
          </p:nvPr>
        </p:nvGrpSpPr>
        <p:grpSpPr>
          <a:xfrm flipH="1">
            <a:off x="7913247" y="5179372"/>
            <a:ext cx="2517673" cy="645470"/>
            <a:chOff x="8955" y="8018"/>
            <a:chExt cx="6623" cy="358"/>
          </a:xfrm>
        </p:grpSpPr>
        <p:cxnSp>
          <p:nvCxnSpPr>
            <p:cNvPr id="23" name="直接箭头连接符 22"/>
            <p:cNvCxnSpPr/>
            <p:nvPr>
              <p:custDataLst>
                <p:tags r:id="rId15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8955" y="8018"/>
              <a:ext cx="4692" cy="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f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BA</a:t>
              </a:r>
              <a:endPara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17"/>
            </p:custDataLst>
          </p:nvPr>
        </p:nvSpPr>
        <p:spPr>
          <a:xfrm flipH="1">
            <a:off x="2100580" y="2639060"/>
            <a:ext cx="1480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6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en-US" altLang="zh-CN" sz="36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endParaRPr lang="en-US" altLang="zh-CN" sz="3600" b="1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5" name="对象 34">
            <a:hlinkClick r:id="" action="ppaction://ole?verb="/>
          </p:cNvPr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6950901" y="2963590"/>
          <a:ext cx="914019" cy="215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19" imgW="914400" imgH="215900" progId="Equation.KSEE3">
                  <p:embed/>
                </p:oleObj>
              </mc:Choice>
              <mc:Fallback>
                <p:oleObj name="" r:id="rId19" imgW="9144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950901" y="2963590"/>
                        <a:ext cx="914019" cy="2158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对象 35">
            <a:hlinkClick r:id="" action="ppaction://ole?verb="/>
          </p:cNvPr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6950901" y="2963590"/>
          <a:ext cx="914019" cy="215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22" imgW="914400" imgH="215900" progId="Equation.KSEE3">
                  <p:embed/>
                </p:oleObj>
              </mc:Choice>
              <mc:Fallback>
                <p:oleObj name="" r:id="rId22" imgW="9144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950901" y="2963590"/>
                        <a:ext cx="914019" cy="2158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文本框 41"/>
          <p:cNvSpPr txBox="1"/>
          <p:nvPr>
            <p:custDataLst>
              <p:tags r:id="rId23"/>
            </p:custDataLst>
          </p:nvPr>
        </p:nvSpPr>
        <p:spPr>
          <a:xfrm>
            <a:off x="9514840" y="2841625"/>
            <a:ext cx="6623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4"/>
            </p:custDataLst>
          </p:nvPr>
        </p:nvSpPr>
        <p:spPr>
          <a:xfrm flipH="1">
            <a:off x="2100550" y="3325795"/>
            <a:ext cx="178362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6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</a:t>
            </a:r>
            <a:r>
              <a:rPr lang="en-US" altLang="zh-CN" sz="3600" b="1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endParaRPr lang="en-US" altLang="zh-CN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25"/>
            </p:custDataLst>
          </p:nvPr>
        </p:nvSpPr>
        <p:spPr>
          <a:xfrm>
            <a:off x="10249709" y="4339846"/>
            <a:ext cx="72740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26"/>
            </p:custDataLst>
          </p:nvPr>
        </p:nvSpPr>
        <p:spPr>
          <a:xfrm flipH="1">
            <a:off x="3273250" y="3273941"/>
            <a:ext cx="371129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6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6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m</a:t>
            </a:r>
            <a:endParaRPr lang="en-US" altLang="zh-CN" sz="3600" b="1" kern="100" spc="-100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27"/>
            </p:custDataLst>
          </p:nvPr>
        </p:nvSpPr>
        <p:spPr>
          <a:xfrm flipH="1">
            <a:off x="6178249" y="3374278"/>
            <a:ext cx="369098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=(m</a:t>
            </a:r>
            <a:r>
              <a:rPr lang="en-US" altLang="zh-CN" sz="36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6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6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)μg</a:t>
            </a:r>
            <a:endParaRPr lang="en-US" altLang="zh-CN" sz="3600" b="1" kern="100" spc="-100" baseline="-25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28"/>
            </p:custDataLst>
          </p:nvPr>
        </p:nvSpPr>
        <p:spPr>
          <a:xfrm>
            <a:off x="565344" y="1983567"/>
            <a:ext cx="37068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水平面光滑</a:t>
            </a:r>
            <a:r>
              <a:rPr lang="en-US" altLang="zh-CN" sz="36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6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29"/>
            </p:custDataLst>
          </p:nvPr>
        </p:nvSpPr>
        <p:spPr>
          <a:xfrm>
            <a:off x="609264" y="3942347"/>
            <a:ext cx="4681174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水平面粗糙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30"/>
            </p:custDataLst>
          </p:nvPr>
        </p:nvGrpSpPr>
        <p:grpSpPr>
          <a:xfrm>
            <a:off x="1200920" y="5401758"/>
            <a:ext cx="6729466" cy="1311998"/>
            <a:chOff x="1892" y="8507"/>
            <a:chExt cx="10602" cy="2067"/>
          </a:xfrm>
        </p:grpSpPr>
        <p:grpSp>
          <p:nvGrpSpPr>
            <p:cNvPr id="25" name="组合 24"/>
            <p:cNvGrpSpPr/>
            <p:nvPr>
              <p:custDataLst>
                <p:tags r:id="rId31"/>
              </p:custDataLst>
            </p:nvPr>
          </p:nvGrpSpPr>
          <p:grpSpPr>
            <a:xfrm>
              <a:off x="1892" y="8507"/>
              <a:ext cx="1162" cy="2064"/>
              <a:chOff x="2642" y="7892"/>
              <a:chExt cx="1162" cy="2064"/>
            </a:xfrm>
          </p:grpSpPr>
          <p:sp>
            <p:nvSpPr>
              <p:cNvPr id="27" name="文本框 26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2642" y="7892"/>
                <a:ext cx="1020" cy="1016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36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36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36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2784" y="8940"/>
                <a:ext cx="1020" cy="1016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36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36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36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  <p:grpSp>
          <p:nvGrpSpPr>
            <p:cNvPr id="34" name="组合 33"/>
            <p:cNvGrpSpPr/>
            <p:nvPr>
              <p:custDataLst>
                <p:tags r:id="rId34"/>
              </p:custDataLst>
            </p:nvPr>
          </p:nvGrpSpPr>
          <p:grpSpPr>
            <a:xfrm>
              <a:off x="11332" y="8510"/>
              <a:ext cx="1162" cy="2064"/>
              <a:chOff x="2642" y="7892"/>
              <a:chExt cx="1162" cy="2064"/>
            </a:xfrm>
          </p:grpSpPr>
          <p:sp>
            <p:nvSpPr>
              <p:cNvPr id="37" name="文本框 36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2642" y="7892"/>
                <a:ext cx="1020" cy="1016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36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36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36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2784" y="8940"/>
                <a:ext cx="1020" cy="1016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36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36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36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</p:grpSp>
      <p:sp>
        <p:nvSpPr>
          <p:cNvPr id="102" name="文本框 101"/>
          <p:cNvSpPr txBox="1"/>
          <p:nvPr>
            <p:custDataLst>
              <p:tags r:id="rId37"/>
            </p:custDataLst>
          </p:nvPr>
        </p:nvSpPr>
        <p:spPr>
          <a:xfrm>
            <a:off x="384575" y="706755"/>
            <a:ext cx="3829359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1.</a:t>
            </a:r>
            <a:r>
              <a:rPr lang="zh-CN" altLang="en-US" sz="40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脱离接触</a:t>
            </a: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:</a:t>
            </a:r>
            <a:endParaRPr lang="en-US" altLang="zh-CN" sz="4000" b="1" kern="100" smtClean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103" name="文本框 102"/>
          <p:cNvSpPr txBox="1"/>
          <p:nvPr>
            <p:custDataLst>
              <p:tags r:id="rId38"/>
            </p:custDataLst>
          </p:nvPr>
        </p:nvSpPr>
        <p:spPr>
          <a:xfrm>
            <a:off x="3717925" y="706755"/>
            <a:ext cx="31051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en-US" altLang="zh-CN" sz="4000" b="1" kern="100" baseline="-250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N</a:t>
            </a:r>
            <a:r>
              <a:rPr lang="zh-CN" altLang="en-US" sz="4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恰</a:t>
            </a:r>
            <a:r>
              <a:rPr lang="zh-CN" altLang="en-US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等于</a:t>
            </a: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0</a:t>
            </a:r>
            <a:endParaRPr lang="en-US" altLang="zh-CN" sz="4000" b="1" kern="100" smtClean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9"/>
            </p:custDataLst>
          </p:nvPr>
        </p:nvSpPr>
        <p:spPr>
          <a:xfrm>
            <a:off x="358548" y="1357953"/>
            <a:ext cx="3829359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2.</a:t>
            </a:r>
            <a:r>
              <a:rPr lang="zh-CN" altLang="en-US" sz="40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相对滑离</a:t>
            </a: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:</a:t>
            </a:r>
            <a:endParaRPr lang="en-US" altLang="zh-CN" sz="4000" b="1" kern="100" smtClean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0"/>
            </p:custDataLst>
          </p:nvPr>
        </p:nvSpPr>
        <p:spPr>
          <a:xfrm>
            <a:off x="3716020" y="1363980"/>
            <a:ext cx="33978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en-US" altLang="zh-CN" sz="40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AB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刚</a:t>
            </a:r>
            <a:r>
              <a:rPr lang="zh-CN" altLang="en-US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达到</a:t>
            </a:r>
            <a:r>
              <a: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en-US" altLang="zh-CN" sz="4000" b="1" kern="100" baseline="-250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m</a:t>
            </a:r>
            <a:endParaRPr lang="en-US" altLang="zh-CN" sz="4000" b="1" kern="100" baseline="-25000" smtClean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5847983" y="2495155"/>
                <a:ext cx="4878823" cy="103906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3600" b="1" kern="1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  <a:sym typeface="+mn-ea"/>
                        </a:rPr>
                        <m:t>(</m:t>
                      </m:r>
                      <m:r>
                        <a:rPr lang="en-US" altLang="zh-CN" sz="3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𝐦</m:t>
                      </m:r>
                      <m:r>
                        <a:rPr lang="en-US" altLang="zh-CN" sz="3600" b="1" baseline="-25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𝐀</m:t>
                      </m:r>
                      <m:r>
                        <a:rPr lang="en-US" altLang="zh-CN" sz="3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</a:rPr>
                        <m:t>+</m:t>
                      </m:r>
                      <m:r>
                        <a:rPr lang="en-US" altLang="zh-CN" sz="3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𝐦</m:t>
                      </m:r>
                      <m:r>
                        <a:rPr lang="en-US" altLang="zh-CN" sz="3600" b="1" baseline="-25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𝐁</m:t>
                      </m:r>
                      <m:r>
                        <a:rPr lang="en-US" altLang="zh-CN" sz="3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MS Mincho" panose="02020609040205080304" charset="-128"/>
                          <a:cs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altLang="zh-CN" sz="3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3600" b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𝐦</m:t>
                          </m:r>
                          <m:r>
                            <a:rPr lang="en-US" altLang="zh-CN" sz="3600" b="1" kern="100" baseline="-25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𝐀</m:t>
                          </m:r>
                          <m:r>
                            <a:rPr lang="en-US" altLang="zh-CN" sz="3600" b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𝐠</m:t>
                          </m:r>
                        </m:num>
                        <m:den>
                          <m:r>
                            <a:rPr lang="en-US" altLang="zh-CN" sz="3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𝐦</m:t>
                          </m:r>
                          <m:r>
                            <a:rPr lang="en-US" altLang="zh-CN" sz="3600" b="1" baseline="-25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𝐁</m:t>
                          </m:r>
                        </m:den>
                      </m:f>
                    </m:oMath>
                  </m:oMathPara>
                </a14:m>
                <a:endParaRPr lang="en-US" altLang="zh-CN" sz="3600" b="1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2"/>
                </p:custDataLst>
              </p:nvPr>
            </p:nvSpPr>
            <p:spPr>
              <a:xfrm>
                <a:off x="5847983" y="2495155"/>
                <a:ext cx="4878823" cy="1039062"/>
              </a:xfrm>
              <a:prstGeom prst="rect">
                <a:avLst/>
              </a:prstGeom>
              <a:blipFill rotWithShape="1">
                <a:blip r:embed="rId43"/>
                <a:stretch>
                  <a:fillRect l="-5" t="-23" r="8" b="-31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文本框 44"/>
          <p:cNvSpPr txBox="1"/>
          <p:nvPr>
            <p:custDataLst>
              <p:tags r:id="rId44"/>
            </p:custDataLst>
          </p:nvPr>
        </p:nvSpPr>
        <p:spPr>
          <a:xfrm>
            <a:off x="3935095" y="1989455"/>
            <a:ext cx="806640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设它们共同加速的最大加速度为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45"/>
            </p:custDataLst>
          </p:nvPr>
        </p:nvSpPr>
        <p:spPr>
          <a:xfrm>
            <a:off x="7674701" y="4569535"/>
            <a:ext cx="13849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46"/>
            </p:custDataLst>
          </p:nvPr>
        </p:nvSpPr>
        <p:spPr>
          <a:xfrm>
            <a:off x="10119360" y="4540250"/>
            <a:ext cx="160337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=μg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47"/>
            </p:custDataLst>
          </p:nvPr>
        </p:nvSpPr>
        <p:spPr>
          <a:xfrm>
            <a:off x="4076981" y="5721144"/>
            <a:ext cx="136207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48"/>
            </p:custDataLst>
          </p:nvPr>
        </p:nvSpPr>
        <p:spPr>
          <a:xfrm>
            <a:off x="5327015" y="5929630"/>
            <a:ext cx="15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47" name="文本框 46"/>
          <p:cNvSpPr txBox="1"/>
          <p:nvPr>
            <p:custDataLst>
              <p:tags r:id="rId49"/>
            </p:custDataLst>
          </p:nvPr>
        </p:nvSpPr>
        <p:spPr>
          <a:xfrm>
            <a:off x="3858260" y="3954145"/>
            <a:ext cx="806640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设它们共同加速的最大加速度为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文本框 47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4983709" y="5587835"/>
                <a:ext cx="2010842" cy="10388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kern="1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36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6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6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sz="36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6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36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48" name="文本框 4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1"/>
                </p:custDataLst>
              </p:nvPr>
            </p:nvSpPr>
            <p:spPr>
              <a:xfrm>
                <a:off x="4983709" y="5587835"/>
                <a:ext cx="2010842" cy="1038860"/>
              </a:xfrm>
              <a:prstGeom prst="rect">
                <a:avLst/>
              </a:prstGeom>
              <a:blipFill rotWithShape="1">
                <a:blip r:embed="rId52"/>
                <a:stretch>
                  <a:fillRect l="-11" t="-45" r="1" b="-3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本框 48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8523199" y="4451185"/>
                <a:ext cx="2010842" cy="9340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kern="1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n-US" altLang="zh-CN" sz="32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49" name="文本框 4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4"/>
                </p:custDataLst>
              </p:nvPr>
            </p:nvSpPr>
            <p:spPr>
              <a:xfrm>
                <a:off x="8523199" y="4451185"/>
                <a:ext cx="2010842" cy="934085"/>
              </a:xfrm>
              <a:prstGeom prst="rect">
                <a:avLst/>
              </a:prstGeom>
              <a:blipFill rotWithShape="1">
                <a:blip r:embed="rId55"/>
                <a:stretch>
                  <a:fillRect l="-11" t="-50" r="1"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文本框 57"/>
          <p:cNvSpPr txBox="1"/>
          <p:nvPr>
            <p:custDataLst>
              <p:tags r:id="rId56"/>
            </p:custDataLst>
          </p:nvPr>
        </p:nvSpPr>
        <p:spPr>
          <a:xfrm>
            <a:off x="3251835" y="265557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+m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57"/>
            </p:custDataLst>
          </p:nvPr>
        </p:nvSpPr>
        <p:spPr>
          <a:xfrm>
            <a:off x="574869" y="2656032"/>
            <a:ext cx="37068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6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6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58"/>
            </p:custDataLst>
          </p:nvPr>
        </p:nvSpPr>
        <p:spPr>
          <a:xfrm>
            <a:off x="582489" y="3293572"/>
            <a:ext cx="37068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6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6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59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3" grpId="0"/>
      <p:bldP spid="53" grpId="0"/>
      <p:bldP spid="54" grpId="0"/>
      <p:bldP spid="10" grpId="0"/>
      <p:bldP spid="14" grpId="0"/>
      <p:bldP spid="4" grpId="0"/>
      <p:bldP spid="2" grpId="0"/>
      <p:bldP spid="50" grpId="0"/>
      <p:bldP spid="51" grpId="0"/>
      <p:bldP spid="46" grpId="0"/>
      <p:bldP spid="45" grpId="0"/>
      <p:bldP spid="47" grpId="0"/>
      <p:bldP spid="48" grpId="0"/>
      <p:bldP spid="49" grpId="0"/>
      <p:bldP spid="58" grpId="0"/>
      <p:bldP spid="59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507788" y="4825418"/>
            <a:ext cx="4931895" cy="1828673"/>
            <a:chOff x="800" y="6695"/>
            <a:chExt cx="7770" cy="2881"/>
          </a:xfrm>
        </p:grpSpPr>
        <p:pic>
          <p:nvPicPr>
            <p:cNvPr id="171124" name="Picture 116" descr="A51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0" y="6695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文本框 17"/>
            <p:cNvSpPr txBox="1"/>
            <p:nvPr>
              <p:custDataLst>
                <p:tags r:id="rId4"/>
              </p:custDataLst>
            </p:nvPr>
          </p:nvSpPr>
          <p:spPr>
            <a:xfrm flipH="1">
              <a:off x="5475" y="7651"/>
              <a:ext cx="204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zh-CN" altLang="en-US" sz="28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甲</a:t>
              </a:r>
              <a:endParaRPr lang="zh-CN" altLang="en-US" sz="2800" b="1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5"/>
            </p:custDataLst>
          </p:nvPr>
        </p:nvGrpSpPr>
        <p:grpSpPr>
          <a:xfrm>
            <a:off x="6522542" y="4825418"/>
            <a:ext cx="6141855" cy="1828673"/>
            <a:chOff x="9886" y="6849"/>
            <a:chExt cx="9676" cy="2881"/>
          </a:xfrm>
        </p:grpSpPr>
        <p:pic>
          <p:nvPicPr>
            <p:cNvPr id="3" name="Picture 116" descr="A51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886" y="6849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矩形 27"/>
            <p:cNvSpPr/>
            <p:nvPr>
              <p:custDataLst>
                <p:tags r:id="rId7"/>
              </p:custDataLst>
            </p:nvPr>
          </p:nvSpPr>
          <p:spPr>
            <a:xfrm>
              <a:off x="13039" y="7353"/>
              <a:ext cx="2268" cy="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9" name="组合 28"/>
            <p:cNvGrpSpPr/>
            <p:nvPr>
              <p:custDataLst>
                <p:tags r:id="rId8"/>
              </p:custDataLst>
            </p:nvPr>
          </p:nvGrpSpPr>
          <p:grpSpPr>
            <a:xfrm>
              <a:off x="16924" y="7685"/>
              <a:ext cx="2638" cy="1296"/>
              <a:chOff x="8223" y="7733"/>
              <a:chExt cx="3485" cy="1296"/>
            </a:xfrm>
          </p:grpSpPr>
          <p:cxnSp>
            <p:nvCxnSpPr>
              <p:cNvPr id="30" name="直接箭头连接符 29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8223" y="9029"/>
                <a:ext cx="1946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588" y="7733"/>
                <a:ext cx="3120" cy="1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b="1" i="1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F</a:t>
                </a:r>
                <a:r>
                  <a:rPr lang="zh-CN" altLang="en-US" sz="4400" b="1" i="1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乙</a:t>
                </a:r>
                <a:endParaRPr lang="zh-CN" altLang="en-US" sz="4400" b="1" i="1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 flipH="1">
            <a:off x="1392508" y="5374452"/>
            <a:ext cx="2174786" cy="804133"/>
            <a:chOff x="10799" y="7834"/>
            <a:chExt cx="5721" cy="446"/>
          </a:xfrm>
        </p:grpSpPr>
        <p:cxnSp>
          <p:nvCxnSpPr>
            <p:cNvPr id="16" name="直接箭头连接符 15"/>
            <p:cNvCxnSpPr/>
            <p:nvPr>
              <p:custDataLst>
                <p:tags r:id="rId12"/>
              </p:custDataLst>
            </p:nvPr>
          </p:nvCxnSpPr>
          <p:spPr>
            <a:xfrm flipH="1">
              <a:off x="14252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10799" y="7834"/>
              <a:ext cx="4692" cy="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</a:rPr>
                <a:t> f</a:t>
              </a:r>
              <a:r>
                <a:rPr lang="en-US" altLang="zh-CN" sz="4400" b="1" baseline="-25000">
                  <a:solidFill>
                    <a:srgbClr val="FF0000"/>
                  </a:solidFill>
                </a:rPr>
                <a:t>AB</a:t>
              </a:r>
              <a:endParaRPr lang="en-US" altLang="zh-CN" sz="4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4"/>
            </p:custDataLst>
          </p:nvPr>
        </p:nvGrpSpPr>
        <p:grpSpPr>
          <a:xfrm flipH="1">
            <a:off x="7913247" y="5179372"/>
            <a:ext cx="2517673" cy="921327"/>
            <a:chOff x="8955" y="8018"/>
            <a:chExt cx="6623" cy="511"/>
          </a:xfrm>
        </p:grpSpPr>
        <p:cxnSp>
          <p:nvCxnSpPr>
            <p:cNvPr id="23" name="直接箭头连接符 22"/>
            <p:cNvCxnSpPr/>
            <p:nvPr>
              <p:custDataLst>
                <p:tags r:id="rId15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8955" y="8018"/>
              <a:ext cx="4692" cy="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b="1">
                  <a:solidFill>
                    <a:srgbClr val="FF0000"/>
                  </a:solidFill>
                </a:rPr>
                <a:t> f</a:t>
              </a:r>
              <a:r>
                <a:rPr lang="en-US" altLang="zh-CN" sz="5400" b="1" baseline="-25000">
                  <a:solidFill>
                    <a:srgbClr val="FF0000"/>
                  </a:solidFill>
                </a:rPr>
                <a:t>BA</a:t>
              </a:r>
              <a:endParaRPr lang="en-US" altLang="zh-CN" sz="5400" b="1">
                <a:solidFill>
                  <a:srgbClr val="FF0000"/>
                </a:solidFill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17"/>
            </p:custDataLst>
          </p:nvPr>
        </p:nvSpPr>
        <p:spPr>
          <a:xfrm flipH="1">
            <a:off x="2016125" y="1316355"/>
            <a:ext cx="68103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2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2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200" b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18"/>
            </p:custDataLst>
          </p:nvPr>
        </p:nvSpPr>
        <p:spPr>
          <a:xfrm flipH="1">
            <a:off x="1875790" y="3402330"/>
            <a:ext cx="67583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</a:t>
            </a:r>
            <a:r>
              <a:rPr lang="en-US" altLang="zh-CN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2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2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200" b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19"/>
            </p:custDataLst>
          </p:nvPr>
        </p:nvGrpSpPr>
        <p:grpSpPr>
          <a:xfrm>
            <a:off x="1200920" y="5401758"/>
            <a:ext cx="6784053" cy="1372933"/>
            <a:chOff x="1892" y="8507"/>
            <a:chExt cx="10688" cy="2163"/>
          </a:xfrm>
        </p:grpSpPr>
        <p:grpSp>
          <p:nvGrpSpPr>
            <p:cNvPr id="7" name="组合 6"/>
            <p:cNvGrpSpPr/>
            <p:nvPr>
              <p:custDataLst>
                <p:tags r:id="rId20"/>
              </p:custDataLst>
            </p:nvPr>
          </p:nvGrpSpPr>
          <p:grpSpPr>
            <a:xfrm>
              <a:off x="1892" y="8507"/>
              <a:ext cx="1248" cy="2161"/>
              <a:chOff x="2642" y="7892"/>
              <a:chExt cx="1248" cy="2161"/>
            </a:xfrm>
          </p:grpSpPr>
          <p:sp>
            <p:nvSpPr>
              <p:cNvPr id="8" name="文本框 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2642" y="7892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784" y="8940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11332" y="8510"/>
              <a:ext cx="1248" cy="2161"/>
              <a:chOff x="2642" y="7892"/>
              <a:chExt cx="1248" cy="2161"/>
            </a:xfrm>
          </p:grpSpPr>
          <p:sp>
            <p:nvSpPr>
              <p:cNvPr id="14" name="文本框 13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2642" y="7892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784" y="8940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</p:grpSp>
      <p:sp>
        <p:nvSpPr>
          <p:cNvPr id="34" name="文本框 33"/>
          <p:cNvSpPr txBox="1"/>
          <p:nvPr>
            <p:custDataLst>
              <p:tags r:id="rId26"/>
            </p:custDataLst>
          </p:nvPr>
        </p:nvSpPr>
        <p:spPr>
          <a:xfrm>
            <a:off x="7941273" y="4704227"/>
            <a:ext cx="13849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27"/>
            </p:custDataLst>
          </p:nvPr>
        </p:nvSpPr>
        <p:spPr>
          <a:xfrm flipH="1">
            <a:off x="966150" y="3931285"/>
            <a:ext cx="7432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g</a:t>
            </a:r>
            <a:endParaRPr lang="en-US" altLang="zh-CN" sz="3200" b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28"/>
            </p:custDataLst>
          </p:nvPr>
        </p:nvSpPr>
        <p:spPr>
          <a:xfrm flipH="1">
            <a:off x="7109460" y="3963670"/>
            <a:ext cx="4465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=(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endParaRPr lang="en-US" altLang="zh-CN" sz="3200" b="1" i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29"/>
            </p:custDataLst>
          </p:nvPr>
        </p:nvSpPr>
        <p:spPr>
          <a:xfrm>
            <a:off x="17059911" y="2309495"/>
            <a:ext cx="624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42" name="文本框 41"/>
          <p:cNvSpPr txBox="1"/>
          <p:nvPr>
            <p:custDataLst>
              <p:tags r:id="rId30"/>
            </p:custDataLst>
          </p:nvPr>
        </p:nvSpPr>
        <p:spPr>
          <a:xfrm>
            <a:off x="2686050" y="5779770"/>
            <a:ext cx="166687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31"/>
            </p:custDataLst>
          </p:nvPr>
        </p:nvSpPr>
        <p:spPr>
          <a:xfrm>
            <a:off x="9711055" y="4890135"/>
            <a:ext cx="1473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32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3"/>
            </p:custDataLst>
          </p:nvPr>
        </p:nvSpPr>
        <p:spPr>
          <a:xfrm>
            <a:off x="370504" y="719087"/>
            <a:ext cx="4681174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水平面粗糙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4"/>
            </p:custDataLst>
          </p:nvPr>
        </p:nvSpPr>
        <p:spPr>
          <a:xfrm>
            <a:off x="3629025" y="719087"/>
            <a:ext cx="806640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设它们共同加速的最大加速度为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5"/>
            </p:custDataLst>
          </p:nvPr>
        </p:nvSpPr>
        <p:spPr>
          <a:xfrm flipH="1">
            <a:off x="1139190" y="1913255"/>
            <a:ext cx="1473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endParaRPr lang="en-US" altLang="zh-CN" sz="3600" b="1" i="1" baseline="-25000">
              <a:solidFill>
                <a:srgbClr val="FF0000"/>
              </a:solidFill>
              <a:latin typeface="Cambria Math" panose="02040503050406030204" pitchFamily="18" charset="0"/>
              <a:ea typeface="微软雅黑" panose="020B0503020204020204" charset="-122"/>
              <a:cs typeface="Cambria Math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>
                <p:custDataLst>
                  <p:tags r:id="rId36"/>
                </p:custDataLst>
              </p:nvPr>
            </p:nvSpPr>
            <p:spPr>
              <a:xfrm flipH="1">
                <a:off x="3818670" y="5703710"/>
                <a:ext cx="3513896" cy="891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𝛍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𝟏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𝒈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𝛍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𝟐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(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𝐦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𝐀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+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𝐦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𝐁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)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𝐠</m:t>
                        </m:r>
                      </m:num>
                      <m:den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endParaRPr lang="en-US" altLang="zh-CN" sz="36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7"/>
                </p:custDataLst>
              </p:nvPr>
            </p:nvSpPr>
            <p:spPr>
              <a:xfrm flipH="1">
                <a:off x="3818670" y="5703710"/>
                <a:ext cx="3513896" cy="891803"/>
              </a:xfrm>
              <a:prstGeom prst="rect">
                <a:avLst/>
              </a:prstGeom>
              <a:blipFill rotWithShape="1">
                <a:blip r:embed="rId38"/>
                <a:stretch>
                  <a:fillRect l="-12" t="-16" r="6" b="-4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39"/>
            </p:custDataLst>
          </p:nvPr>
        </p:nvSpPr>
        <p:spPr>
          <a:xfrm>
            <a:off x="10534015" y="4761230"/>
            <a:ext cx="15303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=μ</a:t>
            </a:r>
            <a:r>
              <a:rPr lang="en-US" altLang="zh-CN" sz="36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6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g</a:t>
            </a:r>
            <a:endParaRPr lang="en-US" altLang="zh-CN" sz="3600" b="1" kern="100" spc="-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1801495" y="2484755"/>
                <a:ext cx="4560570" cy="9232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−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𝟐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)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altLang="zh-CN" sz="28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2800" b="1" i="1" baseline="-25000">
                  <a:solidFill>
                    <a:srgbClr val="FF0000"/>
                  </a:solidFill>
                  <a:latin typeface="Cambria Math" panose="02040503050406030204" pitchFamily="18" charset="0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1"/>
                </p:custDataLst>
              </p:nvPr>
            </p:nvSpPr>
            <p:spPr>
              <a:xfrm>
                <a:off x="1801495" y="2484755"/>
                <a:ext cx="4560570" cy="923290"/>
              </a:xfrm>
              <a:prstGeom prst="rect">
                <a:avLst/>
              </a:prstGeom>
              <a:blipFill rotWithShape="1">
                <a:blip r:embed="rId42"/>
                <a:stretch>
                  <a:fillRect b="-19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8918169" y="4620095"/>
                <a:ext cx="2010842" cy="9340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kern="1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3200" b="1" kern="100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n-US" altLang="zh-CN" sz="32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4"/>
                </p:custDataLst>
              </p:nvPr>
            </p:nvSpPr>
            <p:spPr>
              <a:xfrm>
                <a:off x="8918169" y="4620095"/>
                <a:ext cx="2010842" cy="934085"/>
              </a:xfrm>
              <a:prstGeom prst="rect">
                <a:avLst/>
              </a:prstGeom>
              <a:blipFill rotWithShape="1">
                <a:blip r:embed="rId45"/>
                <a:stretch>
                  <a:fillRect l="-11" t="-50" r="1"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/>
          <p:cNvGrpSpPr/>
          <p:nvPr>
            <p:custDataLst>
              <p:tags r:id="rId46"/>
            </p:custDataLst>
          </p:nvPr>
        </p:nvGrpSpPr>
        <p:grpSpPr>
          <a:xfrm>
            <a:off x="-87057" y="5865504"/>
            <a:ext cx="1399585" cy="584364"/>
            <a:chOff x="10742" y="7994"/>
            <a:chExt cx="4836" cy="324"/>
          </a:xfrm>
        </p:grpSpPr>
        <p:cxnSp>
          <p:nvCxnSpPr>
            <p:cNvPr id="51" name="直接箭头连接符 50"/>
            <p:cNvCxnSpPr/>
            <p:nvPr>
              <p:custDataLst>
                <p:tags r:id="rId47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>
              <p:custDataLst>
                <p:tags r:id="rId48"/>
              </p:custDataLst>
            </p:nvPr>
          </p:nvSpPr>
          <p:spPr>
            <a:xfrm>
              <a:off x="10742" y="7994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地</a:t>
              </a:r>
              <a:endPara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49"/>
            </p:custDataLst>
          </p:nvPr>
        </p:nvGrpSpPr>
        <p:grpSpPr>
          <a:xfrm>
            <a:off x="7618033" y="5893444"/>
            <a:ext cx="1399585" cy="584364"/>
            <a:chOff x="10742" y="7994"/>
            <a:chExt cx="4836" cy="324"/>
          </a:xfrm>
        </p:grpSpPr>
        <p:cxnSp>
          <p:nvCxnSpPr>
            <p:cNvPr id="54" name="直接箭头连接符 53"/>
            <p:cNvCxnSpPr/>
            <p:nvPr>
              <p:custDataLst>
                <p:tags r:id="rId50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>
              <p:custDataLst>
                <p:tags r:id="rId51"/>
              </p:custDataLst>
            </p:nvPr>
          </p:nvSpPr>
          <p:spPr>
            <a:xfrm>
              <a:off x="10742" y="7994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地</a:t>
              </a:r>
              <a:endPara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本框 55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6244590" y="1812925"/>
                <a:ext cx="4924425" cy="90487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𝟐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𝐦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𝐀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+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𝐦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𝐁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)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𝐠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2800" b="1" i="1" baseline="-25000">
                  <a:solidFill>
                    <a:srgbClr val="FF000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6" name="文本框 5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3"/>
                </p:custDataLst>
              </p:nvPr>
            </p:nvSpPr>
            <p:spPr>
              <a:xfrm>
                <a:off x="6244590" y="1812925"/>
                <a:ext cx="4924425" cy="904875"/>
              </a:xfrm>
              <a:prstGeom prst="rect">
                <a:avLst/>
              </a:prstGeom>
              <a:blipFill rotWithShape="1">
                <a:blip r:embed="rId54"/>
                <a:stretch>
                  <a:fillRect b="-19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文本框 56"/>
          <p:cNvSpPr txBox="1"/>
          <p:nvPr>
            <p:custDataLst>
              <p:tags r:id="rId55"/>
            </p:custDataLst>
          </p:nvPr>
        </p:nvSpPr>
        <p:spPr>
          <a:xfrm>
            <a:off x="2322830" y="186944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</a:t>
            </a:r>
            <a:endParaRPr lang="en-US" altLang="zh-CN" sz="3200" b="1" kern="100" spc="-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56"/>
            </p:custDataLst>
          </p:nvPr>
        </p:nvSpPr>
        <p:spPr>
          <a:xfrm>
            <a:off x="7813040" y="2679700"/>
            <a:ext cx="4377055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思考：两物体一起加速，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与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要满足什么关系？</a:t>
            </a:r>
            <a:endParaRPr lang="zh-CN" altLang="en-US" sz="3200" b="1" kern="100" spc="-10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57"/>
            </p:custDataLst>
          </p:nvPr>
        </p:nvSpPr>
        <p:spPr>
          <a:xfrm>
            <a:off x="508194" y="1287145"/>
            <a:ext cx="1884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58"/>
            </p:custDataLst>
          </p:nvPr>
        </p:nvSpPr>
        <p:spPr>
          <a:xfrm>
            <a:off x="508000" y="3387725"/>
            <a:ext cx="1905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43" grpId="0"/>
      <p:bldP spid="49" grpId="0"/>
      <p:bldP spid="50" grpId="0"/>
      <p:bldP spid="42" grpId="0"/>
      <p:bldP spid="5" grpId="0"/>
      <p:bldP spid="15" grpId="0"/>
      <p:bldP spid="25" grpId="0"/>
      <p:bldP spid="10" grpId="0"/>
      <p:bldP spid="37" grpId="0"/>
      <p:bldP spid="56" grpId="0"/>
      <p:bldP spid="57" grpId="0"/>
      <p:bldP spid="5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507788" y="4825418"/>
            <a:ext cx="4931895" cy="1828673"/>
            <a:chOff x="800" y="6695"/>
            <a:chExt cx="7770" cy="2881"/>
          </a:xfrm>
        </p:grpSpPr>
        <p:pic>
          <p:nvPicPr>
            <p:cNvPr id="171124" name="Picture 116" descr="A51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0" y="6695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文本框 17"/>
            <p:cNvSpPr txBox="1"/>
            <p:nvPr>
              <p:custDataLst>
                <p:tags r:id="rId4"/>
              </p:custDataLst>
            </p:nvPr>
          </p:nvSpPr>
          <p:spPr>
            <a:xfrm flipH="1">
              <a:off x="5475" y="7651"/>
              <a:ext cx="204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zh-CN" altLang="en-US" sz="2800" b="1" i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甲</a:t>
              </a:r>
              <a:endParaRPr lang="zh-CN" altLang="en-US" sz="2800" b="1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5"/>
            </p:custDataLst>
          </p:nvPr>
        </p:nvGrpSpPr>
        <p:grpSpPr>
          <a:xfrm>
            <a:off x="6522542" y="4825418"/>
            <a:ext cx="6141855" cy="1828673"/>
            <a:chOff x="9886" y="6849"/>
            <a:chExt cx="9676" cy="2881"/>
          </a:xfrm>
        </p:grpSpPr>
        <p:pic>
          <p:nvPicPr>
            <p:cNvPr id="3" name="Picture 116" descr="A51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886" y="6849"/>
              <a:ext cx="7770" cy="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矩形 27"/>
            <p:cNvSpPr/>
            <p:nvPr>
              <p:custDataLst>
                <p:tags r:id="rId7"/>
              </p:custDataLst>
            </p:nvPr>
          </p:nvSpPr>
          <p:spPr>
            <a:xfrm>
              <a:off x="13039" y="7353"/>
              <a:ext cx="2268" cy="8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9" name="组合 28"/>
            <p:cNvGrpSpPr/>
            <p:nvPr>
              <p:custDataLst>
                <p:tags r:id="rId8"/>
              </p:custDataLst>
            </p:nvPr>
          </p:nvGrpSpPr>
          <p:grpSpPr>
            <a:xfrm>
              <a:off x="16924" y="7685"/>
              <a:ext cx="2638" cy="1296"/>
              <a:chOff x="8223" y="7733"/>
              <a:chExt cx="3485" cy="1296"/>
            </a:xfrm>
          </p:grpSpPr>
          <p:cxnSp>
            <p:nvCxnSpPr>
              <p:cNvPr id="30" name="直接箭头连接符 29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8223" y="9029"/>
                <a:ext cx="1946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588" y="7733"/>
                <a:ext cx="3120" cy="1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b="1" i="1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F</a:t>
                </a:r>
                <a:r>
                  <a:rPr lang="zh-CN" altLang="en-US" sz="4400" b="1" i="1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乙</a:t>
                </a:r>
                <a:endParaRPr lang="zh-CN" altLang="en-US" sz="4400" b="1" i="1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 flipH="1">
            <a:off x="1392508" y="5374452"/>
            <a:ext cx="2174786" cy="804133"/>
            <a:chOff x="10799" y="7834"/>
            <a:chExt cx="5721" cy="446"/>
          </a:xfrm>
        </p:grpSpPr>
        <p:cxnSp>
          <p:nvCxnSpPr>
            <p:cNvPr id="16" name="直接箭头连接符 15"/>
            <p:cNvCxnSpPr/>
            <p:nvPr>
              <p:custDataLst>
                <p:tags r:id="rId12"/>
              </p:custDataLst>
            </p:nvPr>
          </p:nvCxnSpPr>
          <p:spPr>
            <a:xfrm flipH="1">
              <a:off x="14252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10799" y="7834"/>
              <a:ext cx="4692" cy="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</a:rPr>
                <a:t> f</a:t>
              </a:r>
              <a:r>
                <a:rPr lang="en-US" altLang="zh-CN" sz="4400" b="1" baseline="-25000">
                  <a:solidFill>
                    <a:srgbClr val="FF0000"/>
                  </a:solidFill>
                </a:rPr>
                <a:t>AB</a:t>
              </a:r>
              <a:endParaRPr lang="en-US" altLang="zh-CN" sz="4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4"/>
            </p:custDataLst>
          </p:nvPr>
        </p:nvGrpSpPr>
        <p:grpSpPr>
          <a:xfrm flipH="1">
            <a:off x="7913247" y="5179372"/>
            <a:ext cx="2517673" cy="921327"/>
            <a:chOff x="8955" y="8018"/>
            <a:chExt cx="6623" cy="511"/>
          </a:xfrm>
        </p:grpSpPr>
        <p:cxnSp>
          <p:nvCxnSpPr>
            <p:cNvPr id="23" name="直接箭头连接符 22"/>
            <p:cNvCxnSpPr/>
            <p:nvPr>
              <p:custDataLst>
                <p:tags r:id="rId15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8955" y="8018"/>
              <a:ext cx="4692" cy="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b="1">
                  <a:solidFill>
                    <a:srgbClr val="FF0000"/>
                  </a:solidFill>
                </a:rPr>
                <a:t> f</a:t>
              </a:r>
              <a:r>
                <a:rPr lang="en-US" altLang="zh-CN" sz="5400" b="1" baseline="-25000">
                  <a:solidFill>
                    <a:srgbClr val="FF0000"/>
                  </a:solidFill>
                </a:rPr>
                <a:t>BA</a:t>
              </a:r>
              <a:endParaRPr lang="en-US" altLang="zh-CN" sz="5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7"/>
            </p:custDataLst>
          </p:nvPr>
        </p:nvGrpSpPr>
        <p:grpSpPr>
          <a:xfrm>
            <a:off x="1200920" y="5401758"/>
            <a:ext cx="6784053" cy="1372933"/>
            <a:chOff x="1892" y="8507"/>
            <a:chExt cx="10688" cy="2163"/>
          </a:xfrm>
        </p:grpSpPr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1892" y="8507"/>
              <a:ext cx="1248" cy="2161"/>
              <a:chOff x="2642" y="7892"/>
              <a:chExt cx="1248" cy="2161"/>
            </a:xfrm>
          </p:grpSpPr>
          <p:sp>
            <p:nvSpPr>
              <p:cNvPr id="8" name="文本框 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642" y="7892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2784" y="8940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21"/>
              </p:custDataLst>
            </p:nvPr>
          </p:nvGrpSpPr>
          <p:grpSpPr>
            <a:xfrm>
              <a:off x="11332" y="8510"/>
              <a:ext cx="1248" cy="2161"/>
              <a:chOff x="2642" y="7892"/>
              <a:chExt cx="1248" cy="2161"/>
            </a:xfrm>
          </p:grpSpPr>
          <p:sp>
            <p:nvSpPr>
              <p:cNvPr id="14" name="文本框 13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642" y="7892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2784" y="8940"/>
                <a:ext cx="1106" cy="1113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40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μ</a:t>
                </a:r>
                <a:r>
                  <a:rPr lang="en-US" altLang="zh-CN" sz="40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:endParaRPr lang="en-US" altLang="zh-CN" sz="40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p:grpSp>
      </p:grpSp>
      <p:sp>
        <p:nvSpPr>
          <p:cNvPr id="34" name="文本框 33"/>
          <p:cNvSpPr txBox="1"/>
          <p:nvPr>
            <p:custDataLst>
              <p:tags r:id="rId24"/>
            </p:custDataLst>
          </p:nvPr>
        </p:nvSpPr>
        <p:spPr>
          <a:xfrm>
            <a:off x="7941273" y="4942987"/>
            <a:ext cx="13849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25"/>
            </p:custDataLst>
          </p:nvPr>
        </p:nvSpPr>
        <p:spPr>
          <a:xfrm flipH="1">
            <a:off x="2130425" y="2091690"/>
            <a:ext cx="4913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=(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endParaRPr lang="en-US" altLang="zh-CN" sz="3200" b="1" i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26"/>
            </p:custDataLst>
          </p:nvPr>
        </p:nvSpPr>
        <p:spPr>
          <a:xfrm>
            <a:off x="17059911" y="2309495"/>
            <a:ext cx="624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42" name="文本框 41"/>
          <p:cNvSpPr txBox="1"/>
          <p:nvPr>
            <p:custDataLst>
              <p:tags r:id="rId27"/>
            </p:custDataLst>
          </p:nvPr>
        </p:nvSpPr>
        <p:spPr>
          <a:xfrm>
            <a:off x="2686050" y="5779770"/>
            <a:ext cx="166687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40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Bm</a:t>
            </a:r>
            <a:r>
              <a:rPr lang="en-US" altLang="zh-CN" sz="40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</a:t>
            </a:r>
            <a:endParaRPr lang="en-US" altLang="zh-CN" sz="4000" b="1" kern="100" spc="-100" baseline="-25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28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9"/>
            </p:custDataLst>
          </p:nvPr>
        </p:nvSpPr>
        <p:spPr>
          <a:xfrm>
            <a:off x="370504" y="719087"/>
            <a:ext cx="4681174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水平面粗糙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0"/>
            </p:custDataLst>
          </p:nvPr>
        </p:nvSpPr>
        <p:spPr>
          <a:xfrm>
            <a:off x="3629025" y="719087"/>
            <a:ext cx="806640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设它们共同加速的最大加速度为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1"/>
            </p:custDataLst>
          </p:nvPr>
        </p:nvSpPr>
        <p:spPr>
          <a:xfrm flipH="1">
            <a:off x="2016125" y="1459230"/>
            <a:ext cx="1473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endParaRPr lang="en-US" altLang="zh-CN" sz="3600" b="1" i="1" baseline="-25000">
              <a:solidFill>
                <a:srgbClr val="FF0000"/>
              </a:solidFill>
              <a:latin typeface="Cambria Math" panose="02040503050406030204" pitchFamily="18" charset="0"/>
              <a:ea typeface="微软雅黑" panose="020B0503020204020204" charset="-122"/>
              <a:cs typeface="Cambria Math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>
                <p:custDataLst>
                  <p:tags r:id="rId32"/>
                </p:custDataLst>
              </p:nvPr>
            </p:nvSpPr>
            <p:spPr>
              <a:xfrm flipH="1">
                <a:off x="3818670" y="5703710"/>
                <a:ext cx="3513896" cy="891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b="1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𝛍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𝟏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𝒈</m:t>
                        </m:r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𝛍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𝟐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(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𝐦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𝐀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+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𝐦</m:t>
                        </m:r>
                        <m:r>
                          <a:rPr lang="en-US" altLang="zh-CN" sz="3600" b="1" kern="100" spc="-100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𝐁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)</m:t>
                        </m:r>
                        <m:r>
                          <a:rPr lang="en-US" altLang="zh-CN" sz="3600" b="1" kern="100" spc="-1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  <a:sym typeface="+mn-ea"/>
                          </a:rPr>
                          <m:t>𝐠</m:t>
                        </m:r>
                      </m:num>
                      <m:den>
                        <m:r>
                          <a:rPr lang="en-US" altLang="zh-CN" sz="3600" b="1" i="1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00B0F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endParaRPr lang="en-US" altLang="zh-CN" sz="36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 flipH="1">
                <a:off x="3818670" y="5703710"/>
                <a:ext cx="3513896" cy="891803"/>
              </a:xfrm>
              <a:prstGeom prst="rect">
                <a:avLst/>
              </a:prstGeom>
              <a:blipFill rotWithShape="1">
                <a:blip r:embed="rId34"/>
                <a:stretch>
                  <a:fillRect l="-12" t="-16" r="6" b="-4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/>
          <p:cNvSpPr txBox="1"/>
          <p:nvPr>
            <p:custDataLst>
              <p:tags r:id="rId35"/>
            </p:custDataLst>
          </p:nvPr>
        </p:nvSpPr>
        <p:spPr>
          <a:xfrm>
            <a:off x="10534015" y="4999990"/>
            <a:ext cx="15303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=μ</a:t>
            </a:r>
            <a:r>
              <a:rPr lang="en-US" altLang="zh-CN" sz="3600" b="1" kern="100" spc="-10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600" b="1" kern="100" spc="-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g</a:t>
            </a:r>
            <a:endParaRPr lang="en-US" altLang="zh-CN" sz="3600" b="1" kern="100" spc="-1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2864485" y="1268095"/>
                <a:ext cx="4560570" cy="9232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��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−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𝟐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)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altLang="zh-CN" sz="28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2800" b="1" i="1" baseline="-25000">
                  <a:solidFill>
                    <a:srgbClr val="FF0000"/>
                  </a:solidFill>
                  <a:latin typeface="Cambria Math" panose="02040503050406030204" pitchFamily="18" charset="0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7"/>
                </p:custDataLst>
              </p:nvPr>
            </p:nvSpPr>
            <p:spPr>
              <a:xfrm>
                <a:off x="2864485" y="1268095"/>
                <a:ext cx="4560570" cy="923290"/>
              </a:xfrm>
              <a:prstGeom prst="rect">
                <a:avLst/>
              </a:prstGeom>
              <a:blipFill rotWithShape="1">
                <a:blip r:embed="rId38"/>
                <a:stretch>
                  <a:fillRect b="-19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本框 36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8918169" y="4858855"/>
                <a:ext cx="2010842" cy="9340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kern="1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3200" b="1" kern="100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sz="3200" b="1" i="1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3200" b="1" i="1" baseline="-25000">
                              <a:solidFill>
                                <a:srgbClr val="00B0F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n-US" altLang="zh-CN" sz="3200" b="1" i="1" baseline="-25000">
                  <a:solidFill>
                    <a:srgbClr val="00B0F0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</a:endParaRPr>
              </a:p>
            </p:txBody>
          </p:sp>
        </mc:Choice>
        <mc:Fallback>
          <p:sp>
            <p:nvSpPr>
              <p:cNvPr id="37" name="文本框 3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0"/>
                </p:custDataLst>
              </p:nvPr>
            </p:nvSpPr>
            <p:spPr>
              <a:xfrm>
                <a:off x="8918169" y="4858855"/>
                <a:ext cx="2010842" cy="934085"/>
              </a:xfrm>
              <a:prstGeom prst="rect">
                <a:avLst/>
              </a:prstGeom>
              <a:blipFill rotWithShape="1">
                <a:blip r:embed="rId41"/>
                <a:stretch>
                  <a:fillRect l="-11" t="-50" r="1" b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/>
          <p:cNvGrpSpPr/>
          <p:nvPr>
            <p:custDataLst>
              <p:tags r:id="rId42"/>
            </p:custDataLst>
          </p:nvPr>
        </p:nvGrpSpPr>
        <p:grpSpPr>
          <a:xfrm>
            <a:off x="-87057" y="5865504"/>
            <a:ext cx="1399585" cy="584364"/>
            <a:chOff x="10742" y="7994"/>
            <a:chExt cx="4836" cy="324"/>
          </a:xfrm>
        </p:grpSpPr>
        <p:cxnSp>
          <p:nvCxnSpPr>
            <p:cNvPr id="51" name="直接箭头连接符 50"/>
            <p:cNvCxnSpPr/>
            <p:nvPr>
              <p:custDataLst>
                <p:tags r:id="rId43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>
              <p:custDataLst>
                <p:tags r:id="rId44"/>
              </p:custDataLst>
            </p:nvPr>
          </p:nvSpPr>
          <p:spPr>
            <a:xfrm>
              <a:off x="10742" y="7994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地</a:t>
              </a:r>
              <a:endPara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45"/>
            </p:custDataLst>
          </p:nvPr>
        </p:nvGrpSpPr>
        <p:grpSpPr>
          <a:xfrm>
            <a:off x="7618033" y="5893444"/>
            <a:ext cx="1399585" cy="584364"/>
            <a:chOff x="10742" y="7994"/>
            <a:chExt cx="4836" cy="324"/>
          </a:xfrm>
        </p:grpSpPr>
        <p:cxnSp>
          <p:nvCxnSpPr>
            <p:cNvPr id="54" name="直接箭头连接符 53"/>
            <p:cNvCxnSpPr/>
            <p:nvPr>
              <p:custDataLst>
                <p:tags r:id="rId46"/>
              </p:custDataLst>
            </p:nvPr>
          </p:nvCxnSpPr>
          <p:spPr>
            <a:xfrm flipH="1">
              <a:off x="13310" y="8280"/>
              <a:ext cx="2268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>
              <p:custDataLst>
                <p:tags r:id="rId47"/>
              </p:custDataLst>
            </p:nvPr>
          </p:nvSpPr>
          <p:spPr>
            <a:xfrm>
              <a:off x="10742" y="7994"/>
              <a:ext cx="4692" cy="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地</a:t>
              </a:r>
              <a:endPara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8" name="文本框 57"/>
          <p:cNvSpPr txBox="1"/>
          <p:nvPr>
            <p:custDataLst>
              <p:tags r:id="rId48"/>
            </p:custDataLst>
          </p:nvPr>
        </p:nvSpPr>
        <p:spPr>
          <a:xfrm>
            <a:off x="7534910" y="1509395"/>
            <a:ext cx="4377055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思考：两物体一起加速，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与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要满足什么关系？</a:t>
            </a:r>
            <a:endParaRPr lang="zh-CN" altLang="en-US" sz="3200" b="1" kern="100" spc="-10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49"/>
            </p:custDataLst>
          </p:nvPr>
        </p:nvSpPr>
        <p:spPr>
          <a:xfrm>
            <a:off x="508194" y="1419225"/>
            <a:ext cx="1884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50"/>
            </p:custDataLst>
          </p:nvPr>
        </p:nvSpPr>
        <p:spPr>
          <a:xfrm>
            <a:off x="508000" y="2074545"/>
            <a:ext cx="1905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1"/>
            </p:custDataLst>
          </p:nvPr>
        </p:nvSpPr>
        <p:spPr>
          <a:xfrm>
            <a:off x="575945" y="2629535"/>
            <a:ext cx="71259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注意：板块模型能一起加速的条件，</a:t>
            </a:r>
            <a:endParaRPr lang="zh-CN" altLang="en-US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52"/>
            </p:custDataLst>
          </p:nvPr>
        </p:nvSpPr>
        <p:spPr>
          <a:xfrm>
            <a:off x="1772285" y="2623185"/>
            <a:ext cx="1024572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F</a:t>
            </a:r>
            <a:r>
              <a:rPr lang="zh-CN" altLang="en-US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要小于等于它们的临界值，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与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也要满足一定的条件。</a:t>
            </a:r>
            <a:endParaRPr lang="zh-CN" altLang="en-US" sz="3200" b="1" kern="100" spc="-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53"/>
            </p:custDataLst>
          </p:nvPr>
        </p:nvSpPr>
        <p:spPr>
          <a:xfrm>
            <a:off x="1739459" y="3580765"/>
            <a:ext cx="1884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54"/>
            </p:custDataLst>
          </p:nvPr>
        </p:nvSpPr>
        <p:spPr>
          <a:xfrm>
            <a:off x="3188335" y="3564255"/>
            <a:ext cx="47129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g     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endParaRPr lang="en-US" altLang="zh-CN" sz="3200" b="1" kern="100" spc="-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55"/>
            </p:custDataLst>
          </p:nvPr>
        </p:nvSpPr>
        <p:spPr>
          <a:xfrm>
            <a:off x="4573905" y="3564255"/>
            <a:ext cx="4819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≥</a:t>
            </a:r>
            <a:endParaRPr lang="en-US" altLang="zh-CN" sz="3200" b="1" kern="100" spc="-10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7599680" y="3487420"/>
                <a:ext cx="3275330" cy="8140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即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:μ</a:t>
                </a:r>
                <a:r>
                  <a:rPr lang="en-US" altLang="zh-CN" sz="32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ea"/>
                  </a:rPr>
                  <a:t>≥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  μ</a:t>
                </a:r>
                <a:r>
                  <a:rPr lang="en-US" altLang="zh-CN" sz="32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>
                            <a:solidFill>
                              <a:schemeClr val="tx1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(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𝐀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+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𝐁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)</m:t>
                        </m:r>
                      </m:num>
                      <m:den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𝐀</m:t>
                        </m:r>
                      </m:den>
                    </m:f>
                  </m:oMath>
                </a14:m>
                <a:endParaRPr lang="en-US" altLang="zh-CN" sz="3200" b="1" i="1" kern="100" spc="-100" baseline="-25000">
                  <a:solidFill>
                    <a:schemeClr val="tx1"/>
                  </a:solidFill>
                  <a:latin typeface="Cambria Math" panose="02040503050406030204"/>
                  <a:ea typeface="微软雅黑" panose="020B0503020204020204" charset="-122"/>
                  <a:cs typeface="Cambria Math" panose="02040503050406030204"/>
                  <a:sym typeface="+mn-ea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7"/>
                </p:custDataLst>
              </p:nvPr>
            </p:nvSpPr>
            <p:spPr>
              <a:xfrm>
                <a:off x="7599680" y="3487420"/>
                <a:ext cx="3275330" cy="814070"/>
              </a:xfrm>
              <a:prstGeom prst="rect">
                <a:avLst/>
              </a:prstGeom>
              <a:blipFill rotWithShape="1">
                <a:blip r:embed="rId58"/>
                <a:stretch>
                  <a:fillRect b="-3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文本框 40"/>
          <p:cNvSpPr txBox="1"/>
          <p:nvPr>
            <p:custDataLst>
              <p:tags r:id="rId59"/>
            </p:custDataLst>
          </p:nvPr>
        </p:nvSpPr>
        <p:spPr>
          <a:xfrm>
            <a:off x="1739459" y="4128135"/>
            <a:ext cx="1905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60"/>
            </p:custDataLst>
          </p:nvPr>
        </p:nvSpPr>
        <p:spPr>
          <a:xfrm>
            <a:off x="3249295" y="4089400"/>
            <a:ext cx="22301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&gt;0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即可</a:t>
            </a:r>
            <a:endParaRPr lang="zh-CN" altLang="en-US" sz="3200" b="1" kern="100" spc="-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  <p:bldP spid="35" grpId="0"/>
      <p:bldP spid="36" grpId="0"/>
      <p:bldP spid="39" grpId="0"/>
      <p:bldP spid="41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 flipH="1">
            <a:off x="2130425" y="2091690"/>
            <a:ext cx="4913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乙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=(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+μ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)(m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endParaRPr lang="en-US" altLang="zh-CN" sz="3200" b="1" i="1" kern="100" spc="-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2"/>
            </p:custDataLst>
          </p:nvPr>
        </p:nvSpPr>
        <p:spPr>
          <a:xfrm>
            <a:off x="17059911" y="2309495"/>
            <a:ext cx="624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70504" y="719087"/>
            <a:ext cx="4681174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水平面粗糙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629025" y="719087"/>
            <a:ext cx="806640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设它们共同加速的最大加速度为</a:t>
            </a: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</a:t>
            </a:r>
            <a:r>
              <a:rPr lang="en-US" altLang="zh-CN" sz="3600" b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600" b="1" baseline="-25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 flipH="1">
            <a:off x="2016125" y="1459230"/>
            <a:ext cx="1473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</a:t>
            </a:r>
            <a:r>
              <a:rPr lang="zh-CN" altLang="en-US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en-US" altLang="zh-CN" sz="32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endParaRPr lang="en-US" altLang="zh-CN" sz="3600" b="1" i="1" baseline="-25000">
              <a:solidFill>
                <a:srgbClr val="FF0000"/>
              </a:solidFill>
              <a:latin typeface="Cambria Math" panose="02040503050406030204" pitchFamily="18" charset="0"/>
              <a:ea typeface="微软雅黑" panose="020B0503020204020204" charset="-122"/>
              <a:cs typeface="Cambria Math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864485" y="1268095"/>
                <a:ext cx="4560570" cy="9232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𝟏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−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𝛍</m:t>
                          </m:r>
                          <m:r>
                            <a:rPr lang="en-US" altLang="zh-CN" sz="2800" b="1" kern="100" spc="-100" baseline="-250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𝟐</m:t>
                          </m:r>
                          <m:r>
                            <a:rPr lang="en-US" altLang="zh-CN" sz="2800" b="1" kern="100" spc="-100">
                              <a:solidFill>
                                <a:srgbClr val="FF0000"/>
                              </a:solidFill>
                              <a:latin typeface="微软雅黑" panose="020B0503020204020204" charset="-122"/>
                              <a:ea typeface="微软雅黑" panose="020B0503020204020204" charset="-122"/>
                              <a:cs typeface="Courier New" panose="02070309020205020404" pitchFamily="49" charset="0"/>
                              <a:sym typeface="+mn-ea"/>
                            </a:rPr>
                            <m:t>)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altLang="zh-CN" sz="2800" b="1" kern="1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altLang="zh-CN" sz="2800" b="1" i="1" baseline="-25000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US" altLang="zh-CN" sz="2800" b="1" i="1" baseline="-25000">
                  <a:solidFill>
                    <a:srgbClr val="FF0000"/>
                  </a:solidFill>
                  <a:latin typeface="Cambria Math" panose="02040503050406030204" pitchFamily="18" charset="0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2864485" y="1268095"/>
                <a:ext cx="4560570" cy="923290"/>
              </a:xfrm>
              <a:prstGeom prst="rect">
                <a:avLst/>
              </a:prstGeom>
              <a:blipFill rotWithShape="1">
                <a:blip r:embed="rId9"/>
                <a:stretch>
                  <a:fillRect b="-19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文本框 57"/>
          <p:cNvSpPr txBox="1"/>
          <p:nvPr>
            <p:custDataLst>
              <p:tags r:id="rId10"/>
            </p:custDataLst>
          </p:nvPr>
        </p:nvSpPr>
        <p:spPr>
          <a:xfrm>
            <a:off x="7534910" y="1509395"/>
            <a:ext cx="4377055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/>
                <a:sym typeface="+mn-ea"/>
              </a:rPr>
              <a:t>思考：两物体一起加速，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与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要满足什么关系？</a:t>
            </a:r>
            <a:endParaRPr lang="zh-CN" altLang="en-US" sz="3200" b="1" kern="100" spc="-10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11"/>
            </p:custDataLst>
          </p:nvPr>
        </p:nvSpPr>
        <p:spPr>
          <a:xfrm>
            <a:off x="508194" y="1419225"/>
            <a:ext cx="1884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12"/>
            </p:custDataLst>
          </p:nvPr>
        </p:nvSpPr>
        <p:spPr>
          <a:xfrm>
            <a:off x="508000" y="2074545"/>
            <a:ext cx="1905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575945" y="2629535"/>
            <a:ext cx="71259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注意：板块模型能一起加速的条件，</a:t>
            </a:r>
            <a:endParaRPr lang="zh-CN" altLang="en-US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1772285" y="2623185"/>
            <a:ext cx="1024572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F</a:t>
            </a:r>
            <a:r>
              <a:rPr lang="zh-CN" altLang="en-US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要小于等于它们的临界值，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与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也要满足一定的条件。</a:t>
            </a:r>
            <a:endParaRPr lang="zh-CN" altLang="en-US" sz="3200" b="1" kern="100" spc="-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15"/>
            </p:custDataLst>
          </p:nvPr>
        </p:nvSpPr>
        <p:spPr>
          <a:xfrm>
            <a:off x="1739459" y="3580765"/>
            <a:ext cx="18840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①上拉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16"/>
            </p:custDataLst>
          </p:nvPr>
        </p:nvSpPr>
        <p:spPr>
          <a:xfrm>
            <a:off x="3188335" y="3564255"/>
            <a:ext cx="47129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g     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(m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+m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B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)g</a:t>
            </a:r>
            <a:endParaRPr lang="en-US" altLang="zh-CN" sz="3200" b="1" kern="100" spc="-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17"/>
            </p:custDataLst>
          </p:nvPr>
        </p:nvSpPr>
        <p:spPr>
          <a:xfrm>
            <a:off x="4573905" y="3564255"/>
            <a:ext cx="4819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≥</a:t>
            </a:r>
            <a:endParaRPr lang="en-US" altLang="zh-CN" sz="3200" b="1" kern="100" spc="-10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本框 38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599680" y="3487420"/>
                <a:ext cx="3275330" cy="8140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即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:μ</a:t>
                </a:r>
                <a:r>
                  <a:rPr lang="en-US" altLang="zh-CN" sz="32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1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  <a:sym typeface="+mn-ea"/>
                  </a:rPr>
                  <a:t>≥</a:t>
                </a:r>
                <a:r>
                  <a:rPr lang="en-US" altLang="zh-CN" sz="3200" b="1" kern="100" spc="-1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  μ</a:t>
                </a:r>
                <a:r>
                  <a:rPr lang="en-US" altLang="zh-CN" sz="3200" b="1" kern="100" spc="-100" baseline="-250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Courier New" panose="02070309020205020404" pitchFamily="49" charset="0"/>
                    <a:sym typeface="+mn-ea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>
                            <a:solidFill>
                              <a:schemeClr val="tx1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(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𝐀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+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𝐁</m:t>
                        </m:r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)</m:t>
                        </m:r>
                      </m:num>
                      <m:den>
                        <m:r>
                          <a:rPr lang="en-US" altLang="zh-CN" sz="3200" b="1" kern="100" spc="-1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𝐦</m:t>
                        </m:r>
                        <m:r>
                          <a:rPr lang="en-US" altLang="zh-CN" sz="3200" b="1" kern="100" spc="-100" baseline="-25000">
                            <a:solidFill>
                              <a:schemeClr val="tx1"/>
                            </a:solidFill>
                            <a:latin typeface="微软雅黑" panose="020B0503020204020204" charset="-122"/>
                            <a:ea typeface="微软雅黑" panose="020B0503020204020204" charset="-122"/>
                            <a:cs typeface="Courier New" panose="02070309020205020404" pitchFamily="49" charset="0"/>
                            <a:sym typeface="+mn-ea"/>
                          </a:rPr>
                          <m:t>𝐀</m:t>
                        </m:r>
                      </m:den>
                    </m:f>
                  </m:oMath>
                </a14:m>
                <a:endParaRPr lang="en-US" altLang="zh-CN" sz="3200" b="1" kern="100" spc="-100" baseline="-25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Courier New" panose="02070309020205020404" pitchFamily="49" charset="0"/>
                  <a:sym typeface="+mn-ea"/>
                </a:endParaRPr>
              </a:p>
            </p:txBody>
          </p:sp>
        </mc:Choice>
        <mc:Fallback>
          <p:sp>
            <p:nvSpPr>
              <p:cNvPr id="39" name="文本框 3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7599680" y="3487420"/>
                <a:ext cx="3275330" cy="814070"/>
              </a:xfrm>
              <a:prstGeom prst="rect">
                <a:avLst/>
              </a:prstGeom>
              <a:blipFill rotWithShape="1">
                <a:blip r:embed="rId20"/>
                <a:stretch>
                  <a:fillRect b="-3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文本框 40"/>
          <p:cNvSpPr txBox="1"/>
          <p:nvPr>
            <p:custDataLst>
              <p:tags r:id="rId21"/>
            </p:custDataLst>
          </p:nvPr>
        </p:nvSpPr>
        <p:spPr>
          <a:xfrm>
            <a:off x="1739459" y="4128135"/>
            <a:ext cx="1905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②下拉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22"/>
            </p:custDataLst>
          </p:nvPr>
        </p:nvSpPr>
        <p:spPr>
          <a:xfrm>
            <a:off x="3249295" y="4089400"/>
            <a:ext cx="22301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&gt;0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即可</a:t>
            </a:r>
            <a:endParaRPr lang="zh-CN" altLang="en-US" sz="3200" b="1" kern="100" spc="-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pic>
        <p:nvPicPr>
          <p:cNvPr id="215043" name="Picture 3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4"/>
          <a:stretch>
            <a:fillRect/>
          </a:stretch>
        </p:blipFill>
        <p:spPr bwMode="auto">
          <a:xfrm>
            <a:off x="8734970" y="4124325"/>
            <a:ext cx="335733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 rot="19020000">
            <a:off x="10306361" y="4786687"/>
            <a:ext cx="727710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4000" b="1" i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4000" b="1" i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endParaRPr lang="en-US" altLang="zh-CN" sz="4000" b="1" i="1" kern="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zh-CN" sz="4000" b="1" i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en-US" altLang="zh-CN" sz="4000" b="1" i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endParaRPr lang="en-US" altLang="zh-CN" sz="4000" b="1" i="1" kern="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26"/>
            </p:custDataLst>
          </p:nvPr>
        </p:nvSpPr>
        <p:spPr>
          <a:xfrm>
            <a:off x="1739459" y="4646295"/>
            <a:ext cx="43408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tabLst>
                <a:tab pos="2790825" algn="l"/>
              </a:tabLst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③斜面上自由下滑</a:t>
            </a:r>
            <a:r>
              <a:rPr lang="en-US" altLang="zh-CN" sz="32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32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27"/>
            </p:custDataLst>
          </p:nvPr>
        </p:nvSpPr>
        <p:spPr>
          <a:xfrm>
            <a:off x="5304790" y="4617720"/>
            <a:ext cx="22301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en-US" altLang="zh-CN" sz="3200" b="1" kern="100" spc="-10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≥</a:t>
            </a:r>
            <a:r>
              <a:rPr lang="en-US" altLang="zh-CN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μ</a:t>
            </a:r>
            <a:r>
              <a:rPr lang="en-US" altLang="zh-CN" sz="3200" b="1" kern="100" spc="-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en-US" sz="3200" b="1" kern="100" spc="-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即可</a:t>
            </a:r>
            <a:endParaRPr lang="zh-CN" altLang="en-US" sz="3200" b="1" kern="100" spc="-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28"/>
            </p:custDataLst>
          </p:nvPr>
        </p:nvSpPr>
        <p:spPr>
          <a:xfrm>
            <a:off x="793115" y="5069205"/>
            <a:ext cx="82067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(m+M)gsin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θ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(m+M)gcos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θ=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(m+M)a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9"/>
            </p:custDataLst>
          </p:nvPr>
        </p:nvSpPr>
        <p:spPr>
          <a:xfrm>
            <a:off x="851823" y="5600297"/>
            <a:ext cx="44387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mgsinθ-f</a:t>
            </a:r>
            <a:r>
              <a:rPr lang="zh-CN" altLang="en-US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板人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=ma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8" name="文本框 47"/>
          <p:cNvSpPr txBox="1"/>
          <p:nvPr>
            <p:custDataLst>
              <p:tags r:id="rId30"/>
            </p:custDataLst>
          </p:nvPr>
        </p:nvSpPr>
        <p:spPr>
          <a:xfrm>
            <a:off x="1106805" y="6107430"/>
            <a:ext cx="34994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en-US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板人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mgcosθ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1"/>
            </p:custDataLst>
          </p:nvPr>
        </p:nvSpPr>
        <p:spPr>
          <a:xfrm>
            <a:off x="4301490" y="5605145"/>
            <a:ext cx="43516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=m(gsin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θ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gcos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θ)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6" name="文本框 55"/>
          <p:cNvSpPr txBox="1"/>
          <p:nvPr>
            <p:custDataLst>
              <p:tags r:id="rId32"/>
            </p:custDataLst>
          </p:nvPr>
        </p:nvSpPr>
        <p:spPr>
          <a:xfrm>
            <a:off x="4225925" y="6118860"/>
            <a:ext cx="12312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≤f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200" b="1" kern="10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33"/>
            </p:custDataLst>
          </p:nvPr>
        </p:nvSpPr>
        <p:spPr>
          <a:xfrm>
            <a:off x="5040630" y="6092825"/>
            <a:ext cx="29152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=μ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mgcosθ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5" grpId="0"/>
      <p:bldP spid="49" grpId="0"/>
      <p:bldP spid="56" grpId="0"/>
      <p:bldP spid="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80645" y="675005"/>
            <a:ext cx="11991975" cy="6280785"/>
          </a:xfrm>
          <a:prstGeom prst="rect">
            <a:avLst/>
          </a:prstGeom>
        </p:spPr>
        <p:txBody>
          <a:bodyPr wrap="square" lIns="121854" tIns="60926" rIns="121854" bIns="60926">
            <a:spAutoFit/>
          </a:bodyPr>
          <a:lstStyle/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zh-CN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en-US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P55</a:t>
            </a:r>
            <a:r>
              <a:rPr lang="zh-CN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如图甲所示，物块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静止叠放在水平地面上，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受到从零开始逐渐增大的水平拉力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的作用，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间的摩擦力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altLang="zh-CN" sz="2800" b="1" kern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f1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与地面间的摩擦力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altLang="zh-CN" sz="2800" b="1" kern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f2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随水平拉力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变化的情况如图乙所示。已知物块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的质量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kg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m/s</a:t>
            </a:r>
            <a:r>
              <a:rPr lang="en-US" altLang="zh-CN" sz="2800" b="1" kern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，设最大静摩擦力等于滑动摩擦力。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分析图乙可知，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间最大静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摩擦力为</a:t>
            </a:r>
            <a:r>
              <a:rPr lang="zh-CN" altLang="zh-CN" sz="2800" b="1" u="sng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与地面间最大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静摩擦力为</a:t>
            </a:r>
            <a:r>
              <a:rPr lang="zh-CN" altLang="zh-CN" sz="2800" b="1" u="sng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zh-CN" altLang="zh-CN" sz="2800" b="1" u="sng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时，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开始滑动，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zh-CN" altLang="zh-CN" sz="2800" b="1" u="sng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lang="en-US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间发生相对滑动；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下列说法正确的是</a:t>
            </a:r>
            <a:r>
              <a:rPr lang="zh-CN" altLang="zh-CN" sz="2800" b="1" u="sng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 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两物块间的动摩擦因数为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0.2        B.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0&lt;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&lt;4 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保持静止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 N&lt;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&lt;12 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发生相对滑动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&gt;12 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时，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的加速度随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的增大而增大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image105.jpeg"/>
          <p:cNvPicPr/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1877" y="3288976"/>
            <a:ext cx="6552728" cy="2238873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发生相对滑动的临界问题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1742131" y="2949374"/>
            <a:ext cx="46482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lang="en-US" altLang="zh-CN" sz="36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2134859" y="3524609"/>
            <a:ext cx="411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36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4054616" y="3429399"/>
            <a:ext cx="411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36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2871437" y="3946924"/>
            <a:ext cx="640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12</a:t>
            </a:r>
            <a:endParaRPr lang="en-US" altLang="zh-CN" sz="36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3815176" y="4870148"/>
            <a:ext cx="83883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AB</a:t>
            </a:r>
            <a:endParaRPr lang="en-US" altLang="zh-CN" sz="36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7516495" y="2567305"/>
                <a:ext cx="2455545" cy="75501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μ</a:t>
                </a:r>
                <a:r>
                  <a:rPr lang="en-US" altLang="zh-CN" sz="2800" b="1" kern="0" baseline="-2500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zh-CN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b="1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800" b="1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8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𝐟</m:t>
                            </m:r>
                            <m:r>
                              <a:rPr lang="en-US" altLang="zh-CN" sz="28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CN" sz="28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800" b="1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𝒎𝒈</m:t>
                        </m:r>
                      </m:den>
                    </m:f>
                  </m:oMath>
                </a14:m>
                <a:endParaRPr lang="en-US" altLang="zh-CN" sz="2800" b="1" kern="0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516495" y="2567305"/>
                <a:ext cx="2455545" cy="755015"/>
              </a:xfrm>
              <a:prstGeom prst="rect">
                <a:avLst/>
              </a:prstGeom>
              <a:blipFill rotWithShape="1">
                <a:blip r:embed="rId12"/>
                <a:stretch>
                  <a:fillRect b="-2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714615" y="1960245"/>
                <a:ext cx="3542030" cy="64516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36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US" altLang="zh-CN" sz="36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𝐟</m:t>
                        </m:r>
                        <m:r>
                          <a:rPr lang="en-US" altLang="zh-CN" sz="36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36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𝐦</m:t>
                        </m:r>
                      </m:sub>
                    </m:sSub>
                  </m:oMath>
                </a14:m>
                <a:r>
                  <a:rPr lang="en-US" altLang="zh-CN" sz="36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=</a:t>
                </a:r>
                <a:r>
                  <a:rPr lang="en-US" altLang="zh-CN" sz="36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μ</a:t>
                </a:r>
                <a:r>
                  <a:rPr lang="en-US" altLang="zh-CN" sz="3600" b="1" kern="0" baseline="-2500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AB</a:t>
                </a:r>
                <a:r>
                  <a:rPr lang="en-US" altLang="zh-CN" sz="36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mg</a:t>
                </a:r>
                <a:endParaRPr lang="en-US" altLang="zh-CN" sz="3600" b="1" kern="0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714615" y="1960245"/>
                <a:ext cx="3542030" cy="645160"/>
              </a:xfrm>
              <a:prstGeom prst="rect">
                <a:avLst/>
              </a:prstGeom>
              <a:blipFill rotWithShape="1">
                <a:blip r:embed="rId15"/>
                <a:stretch>
                  <a:fillRect b="-6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9796780" y="2675255"/>
            <a:ext cx="16033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0.2</a:t>
            </a:r>
            <a:endParaRPr lang="en-US" altLang="zh-CN" sz="3200" b="1" ker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9076055" y="2574290"/>
                <a:ext cx="1083945" cy="70294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b="1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800" b="1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en-US" altLang="zh-CN" sz="2800" b="1" i="1" kern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微软雅黑" panose="020B0503020204020204" charset="-122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9076055" y="2574290"/>
                <a:ext cx="1083945" cy="70294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1" grpId="0"/>
      <p:bldP spid="2" grpId="0"/>
      <p:bldP spid="10" grpId="0"/>
      <p:bldP spid="6" grpId="0"/>
      <p:bldP spid="13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95250" y="706755"/>
            <a:ext cx="12088495" cy="3006090"/>
          </a:xfrm>
          <a:prstGeom prst="rect">
            <a:avLst/>
          </a:prstGeom>
        </p:spPr>
        <p:txBody>
          <a:bodyPr wrap="square" lIns="121854" tIns="60926" rIns="121854" bIns="60926">
            <a:noAutofit/>
          </a:bodyPr>
          <a:lstStyle/>
          <a:p>
            <a:pPr>
              <a:lnSpc>
                <a:spcPct val="100000"/>
              </a:lnSpc>
              <a:tabLst>
                <a:tab pos="4231005" algn="l"/>
              </a:tabLst>
            </a:pPr>
            <a:r>
              <a:rPr lang="zh-CN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en-US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P55</a:t>
            </a:r>
            <a:r>
              <a:rPr lang="zh-CN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如图甲所示，一个质量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0.5 kg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的小物块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可看成质点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，以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en-US" altLang="zh-CN" sz="2800" b="1" kern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2m/s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的初速度在平行斜面向上的拉力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作用下沿斜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面向上做匀加速运动，经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s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的时间物块由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点运动到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点，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之间的距离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m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，已知斜面倾角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θ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37°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，重力加速度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m/s</a:t>
            </a:r>
            <a:r>
              <a:rPr lang="en-US" altLang="zh-CN" sz="2800" b="1" kern="0" spc="-10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sin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37°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0.6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800" b="1" kern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cos 37°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0.8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。求</a:t>
            </a:r>
            <a:r>
              <a:rPr lang="zh-CN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物块加速度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的大小；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物块与斜面之间的动摩擦因数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(3)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若拉力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的大小和方向可调节，如图乙所示，为保持原加速度不变，</a:t>
            </a:r>
            <a:r>
              <a:rPr lang="en-US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的最小值是多少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tabLst>
                <a:tab pos="4231005" algn="l"/>
              </a:tabLst>
            </a:pPr>
            <a:endParaRPr lang="en-US" altLang="zh-CN" sz="2800" b="1" kern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tabLst>
                <a:tab pos="4231005" algn="l"/>
              </a:tabLst>
            </a:pPr>
            <a:endParaRPr lang="en-US" altLang="zh-CN" sz="2800" b="1" kern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image111.jpeg"/>
          <p:cNvPicPr/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5296" y="3488964"/>
            <a:ext cx="6118093" cy="1911651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-29210" y="3414395"/>
            <a:ext cx="1766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:(1) 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82980" y="3307080"/>
                <a:ext cx="2336800" cy="7010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L</a:t>
                </a:r>
                <a:r>
                  <a:rPr lang="zh-CN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＝</a:t>
                </a:r>
                <a:r>
                  <a:rPr lang="en-US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v</a:t>
                </a:r>
                <a:r>
                  <a:rPr lang="en-US" altLang="zh-CN" sz="2800" b="1" kern="0" baseline="-2500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0</a:t>
                </a:r>
                <a:r>
                  <a:rPr lang="en-US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t</a:t>
                </a:r>
                <a:r>
                  <a:rPr lang="zh-CN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8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8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at</a:t>
                </a:r>
                <a:r>
                  <a:rPr lang="en-US" altLang="zh-CN" sz="2800" b="1" kern="0" baseline="3000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2</a:t>
                </a:r>
                <a:endParaRPr lang="en-US" altLang="zh-CN" sz="2800" b="1" kern="0" baseline="30000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982980" y="3307080"/>
                <a:ext cx="2336800" cy="701040"/>
              </a:xfrm>
              <a:prstGeom prst="rect">
                <a:avLst/>
              </a:prstGeom>
              <a:blipFill rotWithShape="1">
                <a:blip r:embed="rId7"/>
                <a:stretch>
                  <a:fillRect t="-61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3444240" y="3415030"/>
            <a:ext cx="25387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 m/s</a:t>
            </a:r>
            <a:r>
              <a:rPr lang="en-US" altLang="zh-CN" sz="2800" b="1" kern="0" baseline="300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endParaRPr lang="en-US" altLang="zh-CN" sz="2800" b="1" kern="0" baseline="300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1054100" y="3984625"/>
            <a:ext cx="58832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F-mgsinθ-μmgcosθ</a:t>
            </a:r>
            <a:r>
              <a:rPr lang="zh-CN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ma</a:t>
            </a:r>
            <a:endParaRPr lang="en-US" altLang="zh-CN" sz="28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1461135" y="4480560"/>
            <a:ext cx="2013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800" b="1" i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</a:t>
            </a:r>
            <a:r>
              <a:rPr lang="zh-CN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0.5</a:t>
            </a:r>
            <a:endParaRPr lang="en-US" altLang="zh-CN" sz="28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945515" y="491426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tabLst>
                <a:tab pos="4231005" algn="l"/>
              </a:tabLst>
            </a:pPr>
            <a:r>
              <a:rPr lang="en-US" altLang="zh-CN" sz="2800" b="1" kern="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Fcos α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－</a:t>
            </a:r>
            <a:r>
              <a:rPr lang="en-US" altLang="zh-CN" sz="2800" b="1" kern="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mgsin θ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－</a:t>
            </a:r>
            <a:r>
              <a:rPr lang="en-US" altLang="zh-CN" sz="2800" b="1" kern="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μF</a:t>
            </a:r>
            <a:r>
              <a:rPr lang="en-US" altLang="zh-CN" sz="2800" b="1" kern="0" baseline="-2500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ma</a:t>
            </a:r>
            <a:endParaRPr lang="en-US" altLang="zh-CN" sz="2800" b="1" ker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945515" y="5370830"/>
            <a:ext cx="44151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tabLst>
                <a:tab pos="4231005" algn="l"/>
              </a:tabLst>
            </a:pPr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2800" b="1" kern="0" baseline="-250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＋</a:t>
            </a:r>
            <a:r>
              <a:rPr lang="en-US" altLang="zh-CN" sz="2800" b="1" kern="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Fsinα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 err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mgcosθ</a:t>
            </a:r>
            <a:endParaRPr lang="en-US" altLang="zh-CN" sz="2800" b="1" ker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165725" y="5531485"/>
                <a:ext cx="8261350" cy="13074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50000"/>
                  </a:lnSpc>
                  <a:tabLst>
                    <a:tab pos="4231005" algn="l"/>
                  </a:tabLst>
                </a:pPr>
                <a:r>
                  <a:rPr lang="zh-CN" altLang="zh-CN" sz="3200" b="1" kern="0">
                    <a:solidFill>
                      <a:srgbClr val="FF000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𝐦𝐚</m:t>
                        </m:r>
                        <m:r>
                          <a:rPr lang="zh-CN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＋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𝐦𝐠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𝐬𝐢𝐧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𝛉</m:t>
                        </m:r>
                        <m:r>
                          <a:rPr lang="zh-CN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＋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𝛍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𝐜𝐨𝐬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𝛉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32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32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（</m:t>
                            </m:r>
                            <m:r>
                              <a:rPr lang="en-US" altLang="zh-CN" sz="32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zh-CN" altLang="zh-CN" sz="3200" b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＋</m:t>
                            </m:r>
                            <m:r>
                              <a:rPr lang="en-US" altLang="zh-CN" sz="3200" b="1" kern="0" err="1">
                                <a:solidFill>
                                  <a:srgbClr val="FF0000"/>
                                </a:solidFill>
                                <a:effectLst/>
                                <a:latin typeface="微软雅黑" panose="020B0503020204020204" charset="-122"/>
                                <a:ea typeface="微软雅黑" panose="020B0503020204020204" charset="-122"/>
                                <a:cs typeface="微软雅黑" panose="020B0503020204020204" charset="-122"/>
                                <a:sym typeface="+mn-ea"/>
                              </a:rPr>
                              <m:t>μ</m:t>
                            </m:r>
                            <m:r>
                              <a:rPr lang="en-US" altLang="zh-CN" sz="3200" b="1" kern="0" err="1">
                                <a:solidFill>
                                  <a:srgbClr val="FF0000"/>
                                </a:solidFill>
                                <a:effectLst/>
                                <a:latin typeface="微软雅黑" panose="020B0503020204020204" charset="-122"/>
                                <a:ea typeface="微软雅黑" panose="020B0503020204020204" charset="-122"/>
                                <a:cs typeface="微软雅黑" panose="020B0503020204020204" charset="-122"/>
                                <a:sym typeface="+mn-ea"/>
                              </a:rPr>
                              <m:t>）</m:t>
                            </m:r>
                            <m:r>
                              <a:rPr lang="en-US" altLang="zh-CN" sz="3200" b="1" kern="0" baseline="30000" err="1">
                                <a:solidFill>
                                  <a:srgbClr val="FF0000"/>
                                </a:solidFill>
                                <a:effectLst/>
                                <a:uFillTx/>
                                <a:latin typeface="微软雅黑" panose="020B0503020204020204" charset="-122"/>
                                <a:ea typeface="微软雅黑" panose="020B0503020204020204" charset="-122"/>
                                <a:cs typeface="微软雅黑" panose="020B0503020204020204" charset="-122"/>
                                <a:sym typeface="+mn-ea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𝐬𝐢𝐧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𝛗</m:t>
                        </m:r>
                        <m:r>
                          <a:rPr lang="zh-CN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＋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𝛂</m:t>
                        </m:r>
                        <m:r>
                          <a:rPr lang="en-US" altLang="zh-CN" sz="3200" b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CN" sz="3200" b="1" kern="0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165725" y="5531485"/>
                <a:ext cx="8261350" cy="1307465"/>
              </a:xfrm>
              <a:prstGeom prst="rect">
                <a:avLst/>
              </a:prstGeom>
              <a:blipFill rotWithShape="1">
                <a:blip r:embed="rId15"/>
                <a:stretch>
                  <a:fillRect t="-42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6548120" y="5383530"/>
            <a:ext cx="7134225" cy="58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</a:t>
            </a:r>
            <a:r>
              <a:rPr lang="en-US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sin(</a:t>
            </a:r>
            <a:r>
              <a:rPr lang="en-US" altLang="zh-CN" sz="2800" b="1" i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φ</a:t>
            </a: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＋</a:t>
            </a:r>
            <a:r>
              <a:rPr lang="en-US" altLang="zh-CN" sz="2800" b="1" i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α</a:t>
            </a:r>
            <a:r>
              <a:rPr lang="en-US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r>
              <a:rPr lang="en-US" altLang="zh-CN" sz="2800" b="1" i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有最小值</a:t>
            </a:r>
            <a:r>
              <a:rPr lang="en-US" altLang="zh-CN" sz="2800" b="1" i="1" kern="0" err="1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2800" b="1" kern="0" baseline="-25000" err="1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min</a:t>
            </a:r>
            <a:r>
              <a:rPr lang="zh-CN" altLang="zh-CN" sz="2800" b="1" kern="0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zh-CN" altLang="zh-CN" sz="2800" b="1" kern="100">
              <a:solidFill>
                <a:srgbClr val="00B0F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zh-CN" sz="2800" b="1" kern="100">
              <a:solidFill>
                <a:srgbClr val="00B0F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8982075" y="5882640"/>
                <a:ext cx="3181985" cy="77724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zh-CN" sz="2800" b="1" kern="0">
                    <a:solidFill>
                      <a:srgbClr val="00B0F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得</a:t>
                </a:r>
                <a:r>
                  <a:rPr lang="en-US" altLang="zh-CN" sz="2800" b="1" kern="0">
                    <a:solidFill>
                      <a:srgbClr val="00B0F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:F</a:t>
                </a:r>
                <a:r>
                  <a:rPr lang="en-US" altLang="zh-CN" sz="2800" b="1" kern="0" baseline="-25000" err="1">
                    <a:solidFill>
                      <a:srgbClr val="00B0F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min</a:t>
                </a:r>
                <a:r>
                  <a:rPr lang="zh-CN" altLang="zh-CN" sz="2800" b="1" kern="0">
                    <a:solidFill>
                      <a:srgbClr val="00B0F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b="1" kern="0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1" kern="0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𝟏𝟐</m:t>
                        </m:r>
                        <m:rad>
                          <m:radPr>
                            <m:degHide m:val="on"/>
                            <m:ctrlPr>
                              <a:rPr lang="zh-CN" altLang="zh-CN" sz="2800" b="1" kern="0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 b="1" kern="0">
                                <a:solidFill>
                                  <a:srgbClr val="00B0F0"/>
                                </a:solidFill>
                                <a:effectLst/>
                                <a:latin typeface="Cambria Math" panose="02040503050406030204" pitchFamily="18" charset="0"/>
                                <a:ea typeface="MS Mincho" panose="02020609040205080304" charset="-128"/>
                                <a:cs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800" b="1" kern="0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800" b="1" kern="0">
                    <a:solidFill>
                      <a:srgbClr val="00B0F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 N</a:t>
                </a:r>
                <a:endParaRPr lang="en-US" altLang="zh-CN" sz="2800" b="1" kern="0">
                  <a:solidFill>
                    <a:srgbClr val="00B0F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8982075" y="5882640"/>
                <a:ext cx="3181985" cy="777240"/>
              </a:xfrm>
              <a:prstGeom prst="rect">
                <a:avLst/>
              </a:prstGeom>
              <a:blipFill rotWithShape="1">
                <a:blip r:embed="rId19"/>
                <a:stretch>
                  <a:fillRect b="-24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420370" y="3954145"/>
            <a:ext cx="8737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21"/>
            </p:custDataLst>
          </p:nvPr>
        </p:nvSpPr>
        <p:spPr>
          <a:xfrm>
            <a:off x="367030" y="4886325"/>
            <a:ext cx="8737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(3)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483235" y="6072505"/>
            <a:ext cx="17157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:F</a:t>
            </a:r>
            <a:r>
              <a:rPr lang="zh-CN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endParaRPr lang="zh-CN" altLang="zh-CN" sz="2800" b="1" ker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101725" y="5847080"/>
                <a:ext cx="4616450" cy="97409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𝐦𝐚</m:t>
                          </m:r>
                          <m:r>
                            <a:rPr lang="zh-CN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＋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𝐦𝐠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𝐬𝐢𝐧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𝛉</m:t>
                          </m:r>
                          <m:r>
                            <a:rPr lang="zh-CN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＋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𝛍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𝐜𝐨𝐬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𝛉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𝐜𝐨𝐬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𝛂</m:t>
                          </m:r>
                          <m:r>
                            <a:rPr lang="zh-CN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＋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𝛍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𝐬𝐢𝐧</m:t>
                          </m:r>
                          <m:r>
                            <a:rPr lang="en-US" altLang="zh-CN" sz="2800" b="1" ker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charset="-128"/>
                              <a:cs typeface="Cambria Math" panose="02040503050406030204" pitchFamily="18" charset="0"/>
                            </a:rPr>
                            <m:t>𝛂</m:t>
                          </m:r>
                        </m:den>
                      </m:f>
                    </m:oMath>
                  </m:oMathPara>
                </a14:m>
                <a:endParaRPr lang="en-US" altLang="zh-CN" sz="2800" b="1" kern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MS Mincho" panose="02020609040205080304" charset="-128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1101725" y="5847080"/>
                <a:ext cx="4616450" cy="97409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/>
          <p:cNvGrpSpPr/>
          <p:nvPr>
            <p:custDataLst>
              <p:tags r:id="rId26"/>
            </p:custDataLst>
          </p:nvPr>
        </p:nvGrpSpPr>
        <p:grpSpPr>
          <a:xfrm flipH="1">
            <a:off x="9093172" y="3357266"/>
            <a:ext cx="1783621" cy="1107035"/>
            <a:chOff x="10849" y="8108"/>
            <a:chExt cx="4692" cy="614"/>
          </a:xfrm>
        </p:grpSpPr>
        <p:cxnSp>
          <p:nvCxnSpPr>
            <p:cNvPr id="28" name="直接箭头连接符 27"/>
            <p:cNvCxnSpPr/>
            <p:nvPr>
              <p:custDataLst>
                <p:tags r:id="rId27"/>
              </p:custDataLst>
            </p:nvPr>
          </p:nvCxnSpPr>
          <p:spPr>
            <a:xfrm flipV="1">
              <a:off x="12737" y="8256"/>
              <a:ext cx="1263" cy="466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>
              <a:off x="10849" y="8108"/>
              <a:ext cx="4692" cy="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N</a:t>
              </a:r>
              <a:endPara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29"/>
            </p:custDataLst>
          </p:nvPr>
        </p:nvGrpSpPr>
        <p:grpSpPr>
          <a:xfrm>
            <a:off x="10110159" y="4470616"/>
            <a:ext cx="1219283" cy="941475"/>
            <a:chOff x="15272" y="8280"/>
            <a:chExt cx="4213" cy="522"/>
          </a:xfrm>
        </p:grpSpPr>
        <p:cxnSp>
          <p:nvCxnSpPr>
            <p:cNvPr id="54" name="直接箭头连接符 53"/>
            <p:cNvCxnSpPr/>
            <p:nvPr>
              <p:custDataLst>
                <p:tags r:id="rId30"/>
              </p:custDataLst>
            </p:nvPr>
          </p:nvCxnSpPr>
          <p:spPr>
            <a:xfrm flipH="1">
              <a:off x="15495" y="8280"/>
              <a:ext cx="0" cy="421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>
              <p:custDataLst>
                <p:tags r:id="rId31"/>
              </p:custDataLst>
            </p:nvPr>
          </p:nvSpPr>
          <p:spPr>
            <a:xfrm>
              <a:off x="15272" y="8513"/>
              <a:ext cx="4213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mg</a:t>
              </a:r>
              <a:endParaRPr 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32"/>
            </p:custDataLst>
          </p:nvPr>
        </p:nvGrpSpPr>
        <p:grpSpPr>
          <a:xfrm>
            <a:off x="8988646" y="4355935"/>
            <a:ext cx="1186001" cy="521238"/>
            <a:chOff x="10958" y="8146"/>
            <a:chExt cx="4098" cy="289"/>
          </a:xfrm>
        </p:grpSpPr>
        <p:cxnSp>
          <p:nvCxnSpPr>
            <p:cNvPr id="31" name="直接箭头连接符 30"/>
            <p:cNvCxnSpPr/>
            <p:nvPr>
              <p:custDataLst>
                <p:tags r:id="rId33"/>
              </p:custDataLst>
            </p:nvPr>
          </p:nvCxnSpPr>
          <p:spPr>
            <a:xfrm flipH="1">
              <a:off x="12983" y="8231"/>
              <a:ext cx="2073" cy="20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>
              <p:custDataLst>
                <p:tags r:id="rId34"/>
              </p:custDataLst>
            </p:nvPr>
          </p:nvSpPr>
          <p:spPr>
            <a:xfrm>
              <a:off x="10958" y="8146"/>
              <a:ext cx="2387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f</a:t>
              </a:r>
              <a:endParaRPr 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35"/>
            </p:custDataLst>
          </p:nvPr>
        </p:nvGrpSpPr>
        <p:grpSpPr>
          <a:xfrm>
            <a:off x="9965055" y="3909695"/>
            <a:ext cx="1169670" cy="588010"/>
            <a:chOff x="15693" y="6157"/>
            <a:chExt cx="1842" cy="926"/>
          </a:xfrm>
        </p:grpSpPr>
        <p:cxnSp>
          <p:nvCxnSpPr>
            <p:cNvPr id="33" name="直接箭头连接符 32"/>
            <p:cNvCxnSpPr/>
            <p:nvPr>
              <p:custDataLst>
                <p:tags r:id="rId36"/>
              </p:custDataLst>
            </p:nvPr>
          </p:nvCxnSpPr>
          <p:spPr>
            <a:xfrm flipV="1">
              <a:off x="16023" y="6157"/>
              <a:ext cx="1512" cy="927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>
              <p:custDataLst>
                <p:tags r:id="rId37"/>
              </p:custDataLst>
            </p:nvPr>
          </p:nvCxnSpPr>
          <p:spPr>
            <a:xfrm flipH="1" flipV="1">
              <a:off x="15693" y="6466"/>
              <a:ext cx="283" cy="567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>
            <p:custDataLst>
              <p:tags r:id="rId38"/>
            </p:custDataLst>
          </p:nvPr>
        </p:nvGrpSpPr>
        <p:grpSpPr>
          <a:xfrm>
            <a:off x="9949815" y="3664585"/>
            <a:ext cx="1088390" cy="530860"/>
            <a:chOff x="15669" y="5771"/>
            <a:chExt cx="1714" cy="836"/>
          </a:xfrm>
        </p:grpSpPr>
        <p:cxnSp>
          <p:nvCxnSpPr>
            <p:cNvPr id="35" name="直接连接符 34"/>
            <p:cNvCxnSpPr/>
            <p:nvPr>
              <p:custDataLst>
                <p:tags r:id="rId39"/>
              </p:custDataLst>
            </p:nvPr>
          </p:nvCxnSpPr>
          <p:spPr>
            <a:xfrm flipV="1">
              <a:off x="15669" y="5771"/>
              <a:ext cx="1484" cy="836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40"/>
              </p:custDataLst>
            </p:nvPr>
          </p:nvCxnSpPr>
          <p:spPr>
            <a:xfrm>
              <a:off x="17157" y="5779"/>
              <a:ext cx="227" cy="454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37" name="直接箭头连接符 36"/>
          <p:cNvCxnSpPr/>
          <p:nvPr>
            <p:custDataLst>
              <p:tags r:id="rId41"/>
            </p:custDataLst>
          </p:nvPr>
        </p:nvCxnSpPr>
        <p:spPr>
          <a:xfrm flipV="1">
            <a:off x="10159406" y="3669770"/>
            <a:ext cx="735330" cy="840105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>
            <p:custDataLst>
              <p:tags r:id="rId42"/>
            </p:custDataLst>
          </p:nvPr>
        </p:nvSpPr>
        <p:spPr>
          <a:xfrm>
            <a:off x="10488930" y="3774440"/>
            <a:ext cx="5181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ker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α</a:t>
            </a:r>
            <a:endParaRPr lang="en-US" altLang="zh-CN" sz="2800" b="1" kern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43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动力学中的临界和极值问题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23" grpId="0"/>
      <p:bldP spid="6" grpId="0"/>
      <p:bldP spid="10" grpId="0"/>
      <p:bldP spid="24" grpId="0"/>
      <p:bldP spid="40" grpId="0"/>
      <p:bldP spid="15" grpId="0"/>
      <p:bldP spid="16" grpId="0"/>
      <p:bldP spid="25" grpId="0"/>
      <p:bldP spid="26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124460" y="617855"/>
            <a:ext cx="11922125" cy="6278245"/>
          </a:xfrm>
          <a:prstGeom prst="rect">
            <a:avLst/>
          </a:prstGeom>
        </p:spPr>
        <p:txBody>
          <a:bodyPr wrap="square" lIns="121854" tIns="60926" rIns="121854" bIns="60926">
            <a:spAutoFit/>
          </a:bodyPr>
          <a:lstStyle/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多选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如图所示，矩形盒内用两根不可伸长的轻线固定一个质量为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0.6 kg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的匀质小球，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线与水平方向成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37°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角，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线水平。两根轻线所能承受的最大拉力都是</a:t>
            </a:r>
            <a:r>
              <a:rPr lang="en-US" altLang="zh-CN" sz="2800" b="1" i="1" kern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altLang="zh-CN" sz="2800" b="1" kern="0" baseline="-2500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 N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，已知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sin37°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0.6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800" b="1" kern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cos37°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0.8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m/s</a:t>
            </a:r>
            <a:r>
              <a:rPr lang="en-US" altLang="zh-CN" sz="2800" b="1" kern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则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         )</a:t>
            </a:r>
            <a:endParaRPr lang="en-US" altLang="zh-CN" sz="2800" b="1" kern="1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系统静止时，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线所受的拉力大小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 N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系统静止时，</a:t>
            </a:r>
            <a:r>
              <a:rPr lang="en-US" altLang="zh-CN" sz="2800" b="1" i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线所受的拉力大小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 N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当系统沿竖直方向匀加速上升时，为保</a:t>
            </a:r>
            <a:endParaRPr lang="zh-CN" altLang="zh-CN" sz="2800" b="1" kern="0" spc="-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证轻线不被拉断，加速度最大为</a:t>
            </a:r>
            <a:r>
              <a:rPr lang="en-US" altLang="zh-CN" sz="2800" b="1" kern="0" spc="-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 m/s</a:t>
            </a:r>
            <a:r>
              <a:rPr lang="en-US" altLang="zh-CN" sz="2800" b="1" kern="0" spc="-10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zh-CN" altLang="zh-CN" sz="2800" b="1" kern="100" spc="-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当系统沿水平方向向右匀加速运动时，</a:t>
            </a:r>
            <a:endParaRPr lang="zh-CN" altLang="zh-CN" sz="28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为保证轻线不被拉断，加速度</a:t>
            </a:r>
            <a:r>
              <a:rPr lang="zh-CN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最大为</a:t>
            </a:r>
            <a:endParaRPr lang="zh-CN" altLang="zh-CN" sz="2800" b="1" kern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tabLst>
                <a:tab pos="4231005" algn="l"/>
              </a:tabLst>
            </a:pPr>
            <a:r>
              <a:rPr lang="zh-CN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28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 </a:t>
            </a:r>
            <a:r>
              <a:rPr lang="en-US" altLang="zh-CN" sz="2800" b="1" kern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m/s</a:t>
            </a:r>
            <a:r>
              <a:rPr lang="en-US" altLang="zh-CN" sz="2800" b="1" kern="0" baseline="30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TextBox 14"/>
          <p:cNvSpPr txBox="1"/>
          <p:nvPr>
            <p:custDataLst>
              <p:tags r:id="rId2"/>
            </p:custDataLst>
          </p:nvPr>
        </p:nvSpPr>
        <p:spPr>
          <a:xfrm>
            <a:off x="695325" y="2350135"/>
            <a:ext cx="11664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4000" b="1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BC</a:t>
            </a:r>
            <a:endParaRPr lang="en-US" altLang="zh-CN" sz="4000" b="1" smtClean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2" name="image122.jpeg"/>
          <p:cNvPicPr/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146" y="5096415"/>
            <a:ext cx="2400000" cy="1542533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动力学中的临界和极值问题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7" name="组合 26"/>
          <p:cNvGrpSpPr/>
          <p:nvPr>
            <p:custDataLst>
              <p:tags r:id="rId6"/>
            </p:custDataLst>
          </p:nvPr>
        </p:nvGrpSpPr>
        <p:grpSpPr>
          <a:xfrm flipH="1">
            <a:off x="6695081" y="5146435"/>
            <a:ext cx="1305784" cy="780694"/>
            <a:chOff x="12608" y="8372"/>
            <a:chExt cx="3435" cy="433"/>
          </a:xfrm>
        </p:grpSpPr>
        <p:cxnSp>
          <p:nvCxnSpPr>
            <p:cNvPr id="28" name="直接箭头连接符 27"/>
            <p:cNvCxnSpPr/>
            <p:nvPr>
              <p:custDataLst>
                <p:tags r:id="rId7"/>
              </p:custDataLst>
            </p:nvPr>
          </p:nvCxnSpPr>
          <p:spPr>
            <a:xfrm flipV="1">
              <a:off x="12608" y="8446"/>
              <a:ext cx="1894" cy="359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13141" y="8372"/>
              <a:ext cx="2902" cy="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a</a:t>
              </a:r>
              <a:endPara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3" name="组合 52"/>
          <p:cNvGrpSpPr/>
          <p:nvPr>
            <p:custDataLst>
              <p:tags r:id="rId9"/>
            </p:custDataLst>
          </p:nvPr>
        </p:nvGrpSpPr>
        <p:grpSpPr>
          <a:xfrm>
            <a:off x="7918139" y="5918416"/>
            <a:ext cx="1219283" cy="941475"/>
            <a:chOff x="15272" y="8280"/>
            <a:chExt cx="4213" cy="522"/>
          </a:xfrm>
        </p:grpSpPr>
        <p:cxnSp>
          <p:nvCxnSpPr>
            <p:cNvPr id="54" name="直接箭头连接符 53"/>
            <p:cNvCxnSpPr/>
            <p:nvPr>
              <p:custDataLst>
                <p:tags r:id="rId10"/>
              </p:custDataLst>
            </p:nvPr>
          </p:nvCxnSpPr>
          <p:spPr>
            <a:xfrm flipH="1">
              <a:off x="15495" y="8280"/>
              <a:ext cx="0" cy="421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>
              <p:custDataLst>
                <p:tags r:id="rId11"/>
              </p:custDataLst>
            </p:nvPr>
          </p:nvSpPr>
          <p:spPr>
            <a:xfrm>
              <a:off x="15272" y="8513"/>
              <a:ext cx="4213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mg</a:t>
              </a:r>
              <a:endParaRPr 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12"/>
            </p:custDataLst>
          </p:nvPr>
        </p:nvGrpSpPr>
        <p:grpSpPr>
          <a:xfrm>
            <a:off x="7967516" y="5366647"/>
            <a:ext cx="1183107" cy="569935"/>
            <a:chOff x="12983" y="8123"/>
            <a:chExt cx="4088" cy="316"/>
          </a:xfrm>
        </p:grpSpPr>
        <p:cxnSp>
          <p:nvCxnSpPr>
            <p:cNvPr id="31" name="直接箭头连接符 30"/>
            <p:cNvCxnSpPr/>
            <p:nvPr>
              <p:custDataLst>
                <p:tags r:id="rId13"/>
              </p:custDataLst>
            </p:nvPr>
          </p:nvCxnSpPr>
          <p:spPr>
            <a:xfrm flipV="1">
              <a:off x="12983" y="8431"/>
              <a:ext cx="3072" cy="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14510" y="8123"/>
              <a:ext cx="2561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endParaRPr 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15"/>
            </p:custDataLst>
          </p:nvPr>
        </p:nvGrpSpPr>
        <p:grpSpPr>
          <a:xfrm>
            <a:off x="7265035" y="5262245"/>
            <a:ext cx="1471295" cy="674370"/>
            <a:chOff x="15431" y="6410"/>
            <a:chExt cx="2317" cy="1062"/>
          </a:xfrm>
        </p:grpSpPr>
        <p:cxnSp>
          <p:nvCxnSpPr>
            <p:cNvPr id="5" name="直接连接符 4"/>
            <p:cNvCxnSpPr/>
            <p:nvPr>
              <p:custDataLst>
                <p:tags r:id="rId16"/>
              </p:custDataLst>
            </p:nvPr>
          </p:nvCxnSpPr>
          <p:spPr>
            <a:xfrm>
              <a:off x="15431" y="6434"/>
              <a:ext cx="1134" cy="0"/>
            </a:xfrm>
            <a:prstGeom prst="line">
              <a:avLst/>
            </a:prstGeom>
            <a:ln w="412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17"/>
              </p:custDataLst>
            </p:nvPr>
          </p:nvCxnSpPr>
          <p:spPr>
            <a:xfrm>
              <a:off x="16639" y="6410"/>
              <a:ext cx="1109" cy="1062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37" name="直接箭头连接符 36"/>
          <p:cNvCxnSpPr/>
          <p:nvPr>
            <p:custDataLst>
              <p:tags r:id="rId18"/>
            </p:custDataLst>
          </p:nvPr>
        </p:nvCxnSpPr>
        <p:spPr>
          <a:xfrm flipH="1" flipV="1">
            <a:off x="7997866" y="5216630"/>
            <a:ext cx="0" cy="72009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>
            <p:custDataLst>
              <p:tags r:id="rId19"/>
            </p:custDataLst>
          </p:nvPr>
        </p:nvGrpSpPr>
        <p:grpSpPr>
          <a:xfrm>
            <a:off x="7451090" y="5241290"/>
            <a:ext cx="1013460" cy="398780"/>
            <a:chOff x="12110" y="4306"/>
            <a:chExt cx="1596" cy="628"/>
          </a:xfrm>
        </p:grpSpPr>
        <p:sp>
          <p:nvSpPr>
            <p:cNvPr id="6" name="文本框 5"/>
            <p:cNvSpPr txBox="1"/>
            <p:nvPr>
              <p:custDataLst>
                <p:tags r:id="rId20"/>
              </p:custDataLst>
            </p:nvPr>
          </p:nvSpPr>
          <p:spPr>
            <a:xfrm>
              <a:off x="12110" y="4306"/>
              <a:ext cx="1596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000" b="1" kern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37°</a:t>
              </a:r>
              <a:endParaRPr lang="en-US" altLang="zh-CN" sz="20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21"/>
              </p:custDataLst>
            </p:nvPr>
          </p:nvCxnSpPr>
          <p:spPr>
            <a:xfrm flipH="1">
              <a:off x="12196" y="4421"/>
              <a:ext cx="140" cy="248"/>
            </a:xfrm>
            <a:prstGeom prst="line">
              <a:avLst/>
            </a:prstGeom>
            <a:ln w="25400"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>
            <p:custDataLst>
              <p:tags r:id="rId22"/>
            </p:custDataLst>
          </p:nvPr>
        </p:nvSpPr>
        <p:spPr>
          <a:xfrm>
            <a:off x="6085205" y="2258695"/>
            <a:ext cx="30486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sin37°</a:t>
            </a:r>
            <a:r>
              <a:rPr lang="zh-CN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mg</a:t>
            </a:r>
            <a:endParaRPr lang="en-US" altLang="zh-CN" sz="3200" b="1" ker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3"/>
            </p:custDataLst>
          </p:nvPr>
        </p:nvSpPr>
        <p:spPr>
          <a:xfrm>
            <a:off x="9133840" y="2258695"/>
            <a:ext cx="30784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tan37°</a:t>
            </a:r>
            <a:r>
              <a:rPr lang="zh-CN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lang="en-US" altLang="zh-CN" sz="3200" b="1" kern="0" baseline="-25000" err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24"/>
            </p:custDataLst>
          </p:nvPr>
        </p:nvSpPr>
        <p:spPr>
          <a:xfrm>
            <a:off x="6755765" y="2757170"/>
            <a:ext cx="48228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:F</a:t>
            </a:r>
            <a:r>
              <a:rPr lang="en-US" altLang="zh-CN" sz="3200" b="1" kern="0" baseline="-25000" err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 N</a:t>
            </a:r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3200" b="1" kern="0" err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 N</a:t>
            </a:r>
            <a:endParaRPr lang="en-US" altLang="zh-CN" sz="3200" b="1" kern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25"/>
            </p:custDataLst>
          </p:nvPr>
        </p:nvGrpSpPr>
        <p:grpSpPr>
          <a:xfrm flipH="1">
            <a:off x="6169475" y="4103282"/>
            <a:ext cx="1813110" cy="1831428"/>
            <a:chOff x="12608" y="8311"/>
            <a:chExt cx="2478" cy="494"/>
          </a:xfrm>
        </p:grpSpPr>
        <p:cxnSp>
          <p:nvCxnSpPr>
            <p:cNvPr id="14" name="直接箭头连接符 13"/>
            <p:cNvCxnSpPr/>
            <p:nvPr>
              <p:custDataLst>
                <p:tags r:id="rId26"/>
              </p:custDataLst>
            </p:nvPr>
          </p:nvCxnSpPr>
          <p:spPr>
            <a:xfrm flipV="1">
              <a:off x="12608" y="8446"/>
              <a:ext cx="1894" cy="359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27"/>
              </p:custDataLst>
            </p:nvPr>
          </p:nvSpPr>
          <p:spPr>
            <a:xfrm>
              <a:off x="13754" y="8311"/>
              <a:ext cx="1332" cy="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F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m</a:t>
              </a:r>
              <a:endPara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28"/>
            </p:custDataLst>
          </p:nvPr>
        </p:nvGrpSpPr>
        <p:grpSpPr>
          <a:xfrm>
            <a:off x="7974965" y="5374005"/>
            <a:ext cx="1786467" cy="570230"/>
            <a:chOff x="12983" y="8123"/>
            <a:chExt cx="4000" cy="316"/>
          </a:xfrm>
        </p:grpSpPr>
        <p:cxnSp>
          <p:nvCxnSpPr>
            <p:cNvPr id="17" name="直接箭头连接符 16"/>
            <p:cNvCxnSpPr/>
            <p:nvPr>
              <p:custDataLst>
                <p:tags r:id="rId29"/>
              </p:custDataLst>
            </p:nvPr>
          </p:nvCxnSpPr>
          <p:spPr>
            <a:xfrm flipV="1">
              <a:off x="12983" y="8431"/>
              <a:ext cx="3072" cy="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30"/>
              </p:custDataLst>
            </p:nvPr>
          </p:nvSpPr>
          <p:spPr>
            <a:xfrm>
              <a:off x="15063" y="8123"/>
              <a:ext cx="1920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en-US" sz="2800" b="1" baseline="30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endParaRPr lang="en-US" sz="2800" b="1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31"/>
            </p:custDataLst>
          </p:nvPr>
        </p:nvGrpSpPr>
        <p:grpSpPr>
          <a:xfrm>
            <a:off x="6610350" y="4612005"/>
            <a:ext cx="1387475" cy="1349375"/>
            <a:chOff x="14182" y="4765"/>
            <a:chExt cx="1865" cy="2319"/>
          </a:xfrm>
        </p:grpSpPr>
        <p:cxnSp>
          <p:nvCxnSpPr>
            <p:cNvPr id="33" name="直接箭头连接符 32"/>
            <p:cNvCxnSpPr/>
            <p:nvPr>
              <p:custDataLst>
                <p:tags r:id="rId32"/>
              </p:custDataLst>
            </p:nvPr>
          </p:nvCxnSpPr>
          <p:spPr>
            <a:xfrm flipH="1" flipV="1">
              <a:off x="16047" y="4765"/>
              <a:ext cx="0" cy="2319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>
              <p:custDataLst>
                <p:tags r:id="rId33"/>
              </p:custDataLst>
            </p:nvPr>
          </p:nvCxnSpPr>
          <p:spPr>
            <a:xfrm flipH="1" flipV="1">
              <a:off x="14182" y="7032"/>
              <a:ext cx="1794" cy="1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>
            <p:custDataLst>
              <p:tags r:id="rId34"/>
            </p:custDataLst>
          </p:nvPr>
        </p:nvGrpSpPr>
        <p:grpSpPr>
          <a:xfrm>
            <a:off x="6614160" y="4625340"/>
            <a:ext cx="1386840" cy="1335405"/>
            <a:chOff x="15564" y="7472"/>
            <a:chExt cx="2184" cy="2103"/>
          </a:xfrm>
        </p:grpSpPr>
        <p:cxnSp>
          <p:nvCxnSpPr>
            <p:cNvPr id="24" name="直接连接符 23"/>
            <p:cNvCxnSpPr/>
            <p:nvPr>
              <p:custDataLst>
                <p:tags r:id="rId35"/>
              </p:custDataLst>
            </p:nvPr>
          </p:nvCxnSpPr>
          <p:spPr>
            <a:xfrm flipH="1">
              <a:off x="15564" y="7477"/>
              <a:ext cx="0" cy="2098"/>
            </a:xfrm>
            <a:prstGeom prst="line">
              <a:avLst/>
            </a:prstGeom>
            <a:ln w="412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36"/>
              </p:custDataLst>
            </p:nvPr>
          </p:nvCxnSpPr>
          <p:spPr>
            <a:xfrm flipV="1">
              <a:off x="15694" y="7472"/>
              <a:ext cx="2054" cy="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>
            <p:custDataLst>
              <p:tags r:id="rId37"/>
            </p:custDataLst>
          </p:nvPr>
        </p:nvSpPr>
        <p:spPr>
          <a:xfrm>
            <a:off x="6949440" y="3213100"/>
            <a:ext cx="48748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sin37°-mg</a:t>
            </a:r>
            <a:r>
              <a:rPr lang="zh-CN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ma</a:t>
            </a:r>
            <a:r>
              <a:rPr lang="en-US" altLang="zh-CN" sz="3200" b="1" kern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endParaRPr lang="en-US" altLang="zh-CN" sz="3200" b="1" kern="0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38"/>
            </p:custDataLst>
          </p:nvPr>
        </p:nvSpPr>
        <p:spPr>
          <a:xfrm>
            <a:off x="6953885" y="3683000"/>
            <a:ext cx="35363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:a</a:t>
            </a:r>
            <a:r>
              <a:rPr lang="en-US" altLang="zh-CN" sz="3200" b="1" kern="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 m/s</a:t>
            </a:r>
            <a:r>
              <a:rPr lang="en-US" altLang="zh-CN" sz="3200" b="1" kern="0" baseline="30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endParaRPr lang="en-US" altLang="zh-CN" sz="3200" b="1" kern="0" baseline="30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1" name="image122.jpeg"/>
          <p:cNvPicPr/>
          <p:nvPr>
            <p:custDataLst>
              <p:tags r:id="rId39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38406" y="5149755"/>
            <a:ext cx="2400000" cy="1542533"/>
          </a:xfrm>
          <a:prstGeom prst="rect">
            <a:avLst/>
          </a:prstGeom>
        </p:spPr>
      </p:pic>
      <p:grpSp>
        <p:nvGrpSpPr>
          <p:cNvPr id="42" name="组合 41"/>
          <p:cNvGrpSpPr/>
          <p:nvPr>
            <p:custDataLst>
              <p:tags r:id="rId40"/>
            </p:custDataLst>
          </p:nvPr>
        </p:nvGrpSpPr>
        <p:grpSpPr>
          <a:xfrm>
            <a:off x="10747699" y="5926036"/>
            <a:ext cx="1219283" cy="941475"/>
            <a:chOff x="15272" y="8280"/>
            <a:chExt cx="4213" cy="522"/>
          </a:xfrm>
        </p:grpSpPr>
        <p:cxnSp>
          <p:nvCxnSpPr>
            <p:cNvPr id="43" name="直接箭头连接符 42"/>
            <p:cNvCxnSpPr/>
            <p:nvPr>
              <p:custDataLst>
                <p:tags r:id="rId41"/>
              </p:custDataLst>
            </p:nvPr>
          </p:nvCxnSpPr>
          <p:spPr>
            <a:xfrm flipH="1">
              <a:off x="15495" y="8280"/>
              <a:ext cx="0" cy="421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>
              <p:custDataLst>
                <p:tags r:id="rId42"/>
              </p:custDataLst>
            </p:nvPr>
          </p:nvSpPr>
          <p:spPr>
            <a:xfrm>
              <a:off x="15272" y="8513"/>
              <a:ext cx="4213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mg</a:t>
              </a:r>
              <a:endParaRPr lang="en-US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43"/>
            </p:custDataLst>
          </p:nvPr>
        </p:nvGrpSpPr>
        <p:grpSpPr>
          <a:xfrm>
            <a:off x="10804525" y="5280572"/>
            <a:ext cx="1606480" cy="671283"/>
            <a:chOff x="12983" y="8067"/>
            <a:chExt cx="3597" cy="372"/>
          </a:xfrm>
        </p:grpSpPr>
        <p:cxnSp>
          <p:nvCxnSpPr>
            <p:cNvPr id="46" name="直接箭头连接符 45"/>
            <p:cNvCxnSpPr/>
            <p:nvPr>
              <p:custDataLst>
                <p:tags r:id="rId44"/>
              </p:custDataLst>
            </p:nvPr>
          </p:nvCxnSpPr>
          <p:spPr>
            <a:xfrm flipV="1">
              <a:off x="12983" y="8431"/>
              <a:ext cx="3072" cy="8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>
              <p:custDataLst>
                <p:tags r:id="rId45"/>
              </p:custDataLst>
            </p:nvPr>
          </p:nvSpPr>
          <p:spPr>
            <a:xfrm>
              <a:off x="14660" y="8067"/>
              <a:ext cx="1920" cy="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</a:t>
              </a:r>
              <a:endParaRPr lang="en-US" sz="2800" b="1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46"/>
            </p:custDataLst>
          </p:nvPr>
        </p:nvGrpSpPr>
        <p:grpSpPr>
          <a:xfrm flipH="1">
            <a:off x="9506861" y="5154055"/>
            <a:ext cx="1305784" cy="780694"/>
            <a:chOff x="12608" y="8372"/>
            <a:chExt cx="3435" cy="433"/>
          </a:xfrm>
        </p:grpSpPr>
        <p:cxnSp>
          <p:nvCxnSpPr>
            <p:cNvPr id="49" name="直接箭头连接符 48"/>
            <p:cNvCxnSpPr/>
            <p:nvPr>
              <p:custDataLst>
                <p:tags r:id="rId47"/>
              </p:custDataLst>
            </p:nvPr>
          </p:nvCxnSpPr>
          <p:spPr>
            <a:xfrm flipV="1">
              <a:off x="12608" y="8446"/>
              <a:ext cx="1894" cy="359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/>
            <p:cNvSpPr txBox="1"/>
            <p:nvPr>
              <p:custDataLst>
                <p:tags r:id="rId48"/>
              </p:custDataLst>
            </p:nvPr>
          </p:nvSpPr>
          <p:spPr>
            <a:xfrm>
              <a:off x="13141" y="8372"/>
              <a:ext cx="2902" cy="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F</a:t>
              </a:r>
              <a:r>
                <a:rPr lang="en-US" sz="2800" b="1" baseline="-25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a</a:t>
              </a:r>
              <a:endPara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49"/>
            </p:custDataLst>
          </p:nvPr>
        </p:nvGrpSpPr>
        <p:grpSpPr>
          <a:xfrm>
            <a:off x="10100945" y="5314315"/>
            <a:ext cx="742315" cy="674370"/>
            <a:chOff x="14182" y="4765"/>
            <a:chExt cx="1865" cy="2319"/>
          </a:xfrm>
        </p:grpSpPr>
        <p:cxnSp>
          <p:nvCxnSpPr>
            <p:cNvPr id="52" name="直接箭头连接符 51"/>
            <p:cNvCxnSpPr/>
            <p:nvPr>
              <p:custDataLst>
                <p:tags r:id="rId50"/>
              </p:custDataLst>
            </p:nvPr>
          </p:nvCxnSpPr>
          <p:spPr>
            <a:xfrm flipH="1" flipV="1">
              <a:off x="16047" y="4765"/>
              <a:ext cx="0" cy="2319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/>
            <p:nvPr>
              <p:custDataLst>
                <p:tags r:id="rId51"/>
              </p:custDataLst>
            </p:nvPr>
          </p:nvCxnSpPr>
          <p:spPr>
            <a:xfrm flipH="1" flipV="1">
              <a:off x="14182" y="7032"/>
              <a:ext cx="1794" cy="1"/>
            </a:xfrm>
            <a:prstGeom prst="straightConnector1">
              <a:avLst/>
            </a:prstGeom>
            <a:ln w="635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>
            <p:custDataLst>
              <p:tags r:id="rId52"/>
            </p:custDataLst>
          </p:nvPr>
        </p:nvGrpSpPr>
        <p:grpSpPr>
          <a:xfrm>
            <a:off x="10100945" y="5300345"/>
            <a:ext cx="742315" cy="668020"/>
            <a:chOff x="15564" y="7472"/>
            <a:chExt cx="2184" cy="2103"/>
          </a:xfrm>
        </p:grpSpPr>
        <p:cxnSp>
          <p:nvCxnSpPr>
            <p:cNvPr id="58" name="直接连接符 57"/>
            <p:cNvCxnSpPr/>
            <p:nvPr>
              <p:custDataLst>
                <p:tags r:id="rId53"/>
              </p:custDataLst>
            </p:nvPr>
          </p:nvCxnSpPr>
          <p:spPr>
            <a:xfrm flipH="1">
              <a:off x="15564" y="7477"/>
              <a:ext cx="0" cy="2098"/>
            </a:xfrm>
            <a:prstGeom prst="line">
              <a:avLst/>
            </a:prstGeom>
            <a:ln w="412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>
              <p:custDataLst>
                <p:tags r:id="rId54"/>
              </p:custDataLst>
            </p:nvPr>
          </p:nvCxnSpPr>
          <p:spPr>
            <a:xfrm flipV="1">
              <a:off x="15694" y="7472"/>
              <a:ext cx="2054" cy="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0" name="文本框 59"/>
          <p:cNvSpPr txBox="1"/>
          <p:nvPr>
            <p:custDataLst>
              <p:tags r:id="rId55"/>
            </p:custDataLst>
          </p:nvPr>
        </p:nvSpPr>
        <p:spPr>
          <a:xfrm>
            <a:off x="8031480" y="4130040"/>
            <a:ext cx="4231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kern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-F</a:t>
            </a:r>
            <a:r>
              <a:rPr lang="en-US" altLang="zh-CN" sz="3200" b="1" kern="0" baseline="-250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cos37°</a:t>
            </a:r>
            <a:r>
              <a:rPr lang="zh-CN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ma</a:t>
            </a:r>
            <a:r>
              <a:rPr lang="en-US" altLang="zh-CN" sz="3200" b="1" kern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endParaRPr lang="en-US" altLang="zh-CN" sz="3200" b="1" kern="0" baseline="30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1" name="文本框 60"/>
          <p:cNvSpPr txBox="1"/>
          <p:nvPr>
            <p:custDataLst>
              <p:tags r:id="rId56"/>
            </p:custDataLst>
          </p:nvPr>
        </p:nvSpPr>
        <p:spPr>
          <a:xfrm>
            <a:off x="8407400" y="4630420"/>
            <a:ext cx="39725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:a</a:t>
            </a:r>
            <a:r>
              <a:rPr lang="en-US" altLang="zh-CN" sz="3200" b="1" kern="0" baseline="-25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200" b="1" kern="0" baseline="30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en-US" altLang="zh-CN" sz="3200" b="1" ker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11.67 m/s</a:t>
            </a:r>
            <a:r>
              <a:rPr lang="en-US" altLang="zh-CN" sz="3200" b="1" kern="0" baseline="300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endParaRPr lang="en-US" altLang="zh-CN" sz="3200" b="1" kern="0" baseline="3000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/>
      <p:bldP spid="11" grpId="0"/>
      <p:bldP spid="12" grpId="0"/>
      <p:bldP spid="26" grpId="0"/>
      <p:bldP spid="40" grpId="0"/>
      <p:bldP spid="60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>
            <p:custDataLst>
              <p:tags r:id="rId1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动力学中的临界和极值问题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455930" y="1282700"/>
            <a:ext cx="10006965" cy="3441700"/>
          </a:xfrm>
          <a:prstGeom prst="rect">
            <a:avLst/>
          </a:prstGeom>
        </p:spPr>
        <p:txBody>
          <a:bodyPr wrap="square" lIns="121854" tIns="60926" rIns="121854" bIns="60926">
            <a:spAutoFit/>
          </a:bodyPr>
          <a:lstStyle/>
          <a:p>
            <a:pPr>
              <a:lnSpc>
                <a:spcPct val="120000"/>
              </a:lnSpc>
              <a:tabLst>
                <a:tab pos="4231005" algn="l"/>
              </a:tabLst>
            </a:pPr>
            <a:r>
              <a:rPr lang="en-US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两物体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脱离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的临界条件：</a:t>
            </a:r>
            <a:r>
              <a:rPr lang="en-US" altLang="zh-CN" sz="3600" b="1" i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altLang="zh-CN" sz="3600" b="1" kern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zh-CN" sz="36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tabLst>
                <a:tab pos="4231005" algn="l"/>
              </a:tabLst>
            </a:pPr>
            <a:r>
              <a:rPr lang="en-US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相对滑动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的临界条件：静摩擦力达到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最大值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zh-CN" sz="36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tabLst>
                <a:tab pos="4231005" algn="l"/>
              </a:tabLst>
            </a:pPr>
            <a:r>
              <a:rPr lang="en-US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(3)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绳子断裂或松弛的临界条件：绳子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断裂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的临界条件是绳中张力等于它所能承受的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最大张力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；绳子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松弛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的临界条件是</a:t>
            </a:r>
            <a:r>
              <a:rPr lang="en-US" altLang="zh-CN" sz="3600" b="1" i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en-US" altLang="zh-CN" sz="3600" b="1" kern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36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zh-CN" sz="3600" b="1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7185" y="70675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tabLst>
                <a:tab pos="4231005" algn="l"/>
              </a:tabLst>
            </a:pPr>
            <a:r>
              <a:rPr lang="en-US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常见的临界条件</a:t>
            </a:r>
            <a:endParaRPr lang="zh-CN" altLang="zh-CN" sz="3600" b="1" ker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image108.jpeg"/>
          <p:cNvPicPr/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55300" y="789305"/>
            <a:ext cx="1200150" cy="2663825"/>
          </a:xfrm>
          <a:prstGeom prst="rect">
            <a:avLst/>
          </a:prstGeom>
        </p:spPr>
      </p:pic>
      <p:pic>
        <p:nvPicPr>
          <p:cNvPr id="8" name="image96.jpeg"/>
          <p:cNvPicPr/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200" y="4751070"/>
            <a:ext cx="3659505" cy="1825625"/>
          </a:xfrm>
          <a:prstGeom prst="rect">
            <a:avLst/>
          </a:prstGeom>
        </p:spPr>
      </p:pic>
      <p:pic>
        <p:nvPicPr>
          <p:cNvPr id="32" name="image122.jpeg"/>
          <p:cNvPicPr/>
          <p:nvPr>
            <p:custDataLst>
              <p:tags r:id="rId8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7170" y="4792980"/>
            <a:ext cx="3111500" cy="1783715"/>
          </a:xfrm>
          <a:prstGeom prst="rect">
            <a:avLst/>
          </a:prstGeom>
        </p:spPr>
      </p:pic>
      <p:pic>
        <p:nvPicPr>
          <p:cNvPr id="36" name="image128.jpeg"/>
          <p:cNvPicPr/>
          <p:nvPr>
            <p:custDataLst>
              <p:tags r:id="rId10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5180" y="3453130"/>
            <a:ext cx="2562225" cy="1750060"/>
          </a:xfrm>
          <a:prstGeom prst="rect">
            <a:avLst/>
          </a:prstGeom>
        </p:spPr>
      </p:pic>
      <p:pic>
        <p:nvPicPr>
          <p:cNvPr id="22" name="image120.jpeg"/>
          <p:cNvPicPr/>
          <p:nvPr>
            <p:custDataLst>
              <p:tags r:id="rId12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22226" y="5203502"/>
            <a:ext cx="2833510" cy="16051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389206" y="689653"/>
            <a:ext cx="114120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ct val="0"/>
              </a:spcAft>
            </a:pPr>
            <a:r>
              <a:rPr lang="en-US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zh-CN" sz="36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处理临界问题的三种方法</a:t>
            </a:r>
            <a:endParaRPr lang="zh-CN" altLang="zh-CN" sz="3600" b="1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78583" y="1461422"/>
          <a:ext cx="11233248" cy="4320000"/>
        </p:xfrm>
        <a:graphic>
          <a:graphicData uri="http://schemas.openxmlformats.org/drawingml/2006/table">
            <a:tbl>
              <a:tblPr firstRow="1" firstCol="1" bandRow="1"/>
              <a:tblGrid>
                <a:gridCol w="1296143"/>
                <a:gridCol w="9937105"/>
              </a:tblGrid>
              <a:tr h="1440000"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极限法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7561" marR="7561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把物理问题</a:t>
                      </a:r>
                      <a:r>
                        <a:rPr lang="en-US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或过程</a:t>
                      </a:r>
                      <a:r>
                        <a:rPr lang="en-US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推向极端，从而使临界现象</a:t>
                      </a:r>
                      <a:r>
                        <a:rPr lang="en-US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或状态</a:t>
                      </a:r>
                      <a:r>
                        <a:rPr lang="en-US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暴露出来，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3806" marR="13806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0"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假设法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7561" marR="7561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临界问题存在多种可能，特别是有非此即彼两种可能时，或变化过程中可能出现临界条件，也可能不出现临界条件时，往往用假设法解决问题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3806" marR="13806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 wrap="square"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数学法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7561" marR="7561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4231005" algn="l"/>
                        </a:tabLst>
                      </a:pPr>
                      <a:r>
                        <a:rPr lang="zh-CN" sz="3200" b="1" kern="0" baseline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将物理过程转化为数学表达式，根据数学表达式解出临界条件</a:t>
                      </a:r>
                      <a:endParaRPr lang="zh-CN" sz="3200" b="1" kern="0" baseline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3806" marR="13806" marT="7561" marB="7561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矩形 23"/>
          <p:cNvSpPr/>
          <p:nvPr>
            <p:custDataLst>
              <p:tags r:id="rId3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动力学中的临界和极值问题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>
            <p:custDataLst>
              <p:tags r:id="rId1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动力学中的临界和极值问题</a:t>
            </a: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5915" y="71120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44500" indent="-444500" algn="l">
              <a:lnSpc>
                <a:spcPct val="100000"/>
              </a:lnSpc>
              <a:tabLst>
                <a:tab pos="2790825" algn="l"/>
              </a:tabLst>
            </a:pPr>
            <a:r>
              <a:rPr lang="en-US" altLang="zh-CN" sz="3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zh-CN" sz="3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临界极值问题的特征</a:t>
            </a:r>
            <a:endParaRPr lang="zh-CN" altLang="zh-CN" sz="36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5915" y="1292225"/>
            <a:ext cx="11573510" cy="5406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44500" indent="-444500" algn="just">
              <a:lnSpc>
                <a:spcPct val="120000"/>
              </a:lnSpc>
              <a:tabLst>
                <a:tab pos="2790825" algn="l"/>
              </a:tabLst>
            </a:pPr>
            <a:r>
              <a:rPr lang="en-US" altLang="zh-CN" sz="32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有些题目中有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刚好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恰好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正好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等字眼，明显表明题述的过程存在着临界点。</a:t>
            </a:r>
            <a:endParaRPr lang="zh-CN" altLang="zh-CN" sz="32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44500" indent="-444500" algn="just">
              <a:lnSpc>
                <a:spcPct val="120000"/>
              </a:lnSpc>
              <a:tabLst>
                <a:tab pos="2790825" algn="l"/>
              </a:tabLst>
            </a:pPr>
            <a:r>
              <a:rPr lang="en-US" altLang="zh-CN" sz="32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若题目中有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取值范围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多长时间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多大距离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等词语，表明题述的过程存在着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起止点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，而这些起止点往往就对应临界状态。</a:t>
            </a:r>
            <a:endParaRPr lang="zh-CN" altLang="zh-CN" sz="32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44500" indent="-444500" algn="just">
              <a:lnSpc>
                <a:spcPct val="120000"/>
              </a:lnSpc>
              <a:tabLst>
                <a:tab pos="2790825" algn="l"/>
              </a:tabLst>
            </a:pPr>
            <a:r>
              <a:rPr lang="en-US" altLang="zh-CN" sz="32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(3)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若题目中有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最小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至多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至少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等字眼，表明题述的过程存在着极值，这个极值点往往又是临界点。</a:t>
            </a:r>
            <a:endParaRPr lang="zh-CN" altLang="zh-CN" sz="32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44500" indent="-444500" algn="just">
              <a:lnSpc>
                <a:spcPct val="120000"/>
              </a:lnSpc>
              <a:tabLst>
                <a:tab pos="2790825" algn="l"/>
              </a:tabLst>
            </a:pPr>
            <a:r>
              <a:rPr lang="en-US" altLang="zh-CN" sz="32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(4)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若题目要求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最终加速度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”“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稳定加速度</a:t>
            </a:r>
            <a:r>
              <a:rPr lang="en-US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等，即是求收尾加速度或收</a:t>
            </a:r>
            <a:r>
              <a:rPr lang="zh-CN" altLang="zh-CN" sz="32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尾速</a:t>
            </a:r>
            <a:r>
              <a:rPr lang="zh-CN" altLang="zh-CN" sz="32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度</a:t>
            </a:r>
            <a:r>
              <a:rPr lang="zh-CN" altLang="zh-CN" sz="32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zh-CN" sz="3200" b="1" kern="1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hlinkClick r:id="rId1" action="ppaction://hlinksldjump"/>
          </p:cNvPr>
          <p:cNvSpPr txBox="1"/>
          <p:nvPr>
            <p:custDataLst>
              <p:tags r:id="rId2"/>
            </p:custDataLst>
          </p:nvPr>
        </p:nvSpPr>
        <p:spPr>
          <a:xfrm>
            <a:off x="5205095" y="1868805"/>
            <a:ext cx="67056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32770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23762" y="1171"/>
            <a:ext cx="53967" cy="444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Freeform 57"/>
          <p:cNvSpPr/>
          <p:nvPr>
            <p:custDataLst>
              <p:tags r:id="rId5"/>
            </p:custDataLst>
          </p:nvPr>
        </p:nvSpPr>
        <p:spPr>
          <a:xfrm rot="10800000">
            <a:off x="5561731" y="6307323"/>
            <a:ext cx="2833245" cy="550776"/>
          </a:xfrm>
          <a:custGeom>
            <a:avLst/>
            <a:gdLst/>
            <a:ahLst/>
            <a:cxnLst>
              <a:cxn ang="0">
                <a:pos x="672" y="160"/>
              </a:cxn>
              <a:cxn ang="0">
                <a:pos x="240" y="16"/>
              </a:cxn>
              <a:cxn ang="0">
                <a:pos x="0" y="64"/>
              </a:cxn>
            </a:cxnLst>
            <a:rect l="l" t="t" r="r" b="b"/>
            <a:pathLst>
              <a:path w="672" h="160">
                <a:moveTo>
                  <a:pt x="672" y="160"/>
                </a:moveTo>
                <a:cubicBezTo>
                  <a:pt x="512" y="96"/>
                  <a:pt x="352" y="32"/>
                  <a:pt x="240" y="16"/>
                </a:cubicBezTo>
                <a:cubicBezTo>
                  <a:pt x="128" y="0"/>
                  <a:pt x="64" y="32"/>
                  <a:pt x="0" y="64"/>
                </a:cubicBezTo>
              </a:path>
            </a:pathLst>
          </a:cu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196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276088" y="5486714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666583" y="4648645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4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733217" y="5334337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图片 4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80740" y="5486714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图片 4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47374" y="5410525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图片 4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42621" y="4724833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2" name="图片 4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23662" y="5258149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3" name="图片 4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09255" y="5410525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图片 4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90295" y="5867654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5" name="图片 4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66533" y="5562902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6" name="图片 4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33117" y="3962952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7" name="图片 4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866483" y="4572456"/>
            <a:ext cx="571411" cy="565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8" name="图片 4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47524" y="4039140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9" name="图片 4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04602" y="3962952"/>
            <a:ext cx="288880" cy="2857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86" name="矩形 27"/>
          <p:cNvSpPr/>
          <p:nvPr>
            <p:custDataLst>
              <p:tags r:id="rId22"/>
            </p:custDataLst>
          </p:nvPr>
        </p:nvSpPr>
        <p:spPr>
          <a:xfrm>
            <a:off x="2827035" y="2643946"/>
            <a:ext cx="63550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5400" b="1" ker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恰好分离的临界问题</a:t>
            </a:r>
            <a:endParaRPr lang="en-US" altLang="zh-CN" sz="5400" b="1" ker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06 0.00449366 C 0.00816 -0.00368383 0.01562 -0.0129001 0.02413 -0.0206588 C 0.02812 -0.024425 0.03316 -0.0265254 0.03698 -0.0305088 C 0.05104 -0.0447587 0.0618 -0.0606835 0.07726 -0.0732586 C 0.07986 -0.0785004 0.0816 -0.0849917 0.08542 -0.0889751 C 0.08837 -0.0921166 0.09236 -0.093375 0.09514 -0.0967338 C 0.10625 -0.110142 0.11406 -0.127117 0.12413 -0.141367 C 0.12639 -0.152892 0.125 -0.15625 0.13542 -0.1531 C 0.14601 -0.136125 0.16024 -0.125234 0.17257 -0.11035 C 0.18385 -0.0824839 0.20087 -0.0678085 0.21771 -0.0460171 C 0.24826 -0.00661711 0.21198 -0.0510417 0.24514 -0.011017 C 0.24774 -0.00787552 0.24809 -0.0030501 0.25 0.000716081 C 0.25503 0.0101496 0.26545 0.0206243 0.27413 0.0239831 C 0.27726 0.0359244 0.28576 0.0434749 0.29514 0.0474493 C 0.29549 0.0474493 0.30833 0.0440996 0.30955 0.0434749 C 0.31753 0.0394914 0.32309 0.0340413 0.33212 0.0317327 C 0.34462 0.0208416 0.33889 0.0237749 0.34826 0.0202079 C 0.35642 0.00364936 0.37031 -0.00242542 0.38524 -0.00913393 C 0.39045 -0.0139503 0.39462 -0.0200251 0.4 -0.0246423 C 0.4033 -0.0275755 0.40764 -0.0282002 0.41128 -0.0305088 C 0.41944 -0.0409835 0.41146 -0.0332339 0.42396 -0.0382585 C 0.4349 -0.0426584 0.42656 -0.0409835 0.43524 -0.0481085 C 0.43819 -0.0504171 0.44201 -0.0514672 0.44496 -0.0537668 C 0.44809 -0.0531421 0.45156 -0.0533503 0.45451 -0.0518837 C 0.46684 -0.0455916 0.47587 -0.0336503 0.48837 -0.0286167 C 0.49271 -0.020867 0.49549 -0.0191922 0.50312 -0.0168836 C 0.51458 -0.00745001 0.49983 -0.0183502 0.51597 -0.011017 C 0.51788 -0.0101751 0.51892 -0.00808374 0.52083 -0.00703356 C 0.52604 -0.00389206 0.53177 -0.00242542 0.53698 0.000716081 C 0.5434 0.00469954 0.54948 0.00952496 0.55642 0.012241 C 0.5651 0.0193659 0.55712 0.0139249 0.56927 0.0181166 C 0.57413 0.0197914 0.58385 0.0239831 0.58385 0.0239831 C 0.58854 0.0279666 0.59375 0.0292159 0.59826 0.0338331 C 0.6 0.035508 0.60104 0.0386495 0.60312 0.0396997 C 0.6066 0.0413745 0.61059 0.0409581 0.61441 0.0415828 C 0.61719 0.0428412 0.61962 0.0449415 0.62257 0.045358 C 0.62413 0.0455662 0.62639 0.0451498 0.62726 0.0434749 C 0.63108 0.0359244 0.63437 0.0178993 0.63698 0.00847477 C 0.64045 -0.0523001 0.63906 -0.0150005 0.63698 -0.123975 C 0.63663 -0.14535 0.63646 -0.166725 0.63542 -0.1881 C 0.63472 -0.202558 0.63941 -0.221425 0.63055 -0.231067 C 0.61719 -0.245525 0.59653 -0.256633 0.57899 -0.260192 C 0.56528 -0.271508 0.57465 -0.269417 0.55312 -0.271925 C 0.54549 -0.28115 0.53455 -0.291208 0.52413 -0.295192 C 0.52031 -0.3019 0.51649 -0.3063 0.51128 -0.310908 C 0.50746 -0.323483 0.51024 -0.314892 0.50156 -0.336058 C 0.49687 -0.347167 0.49705 -0.355758 0.49167 -0.3654 C 0.48924 -0.380899 0.49115 -0.372308 0.48542 -0.392642 C 0.48437 -0.396625 0.48212 -0.404375 0.48212 -0.404375 C 0.48073 -0.469758 0.48976 -0.473949 0.46771 -0.511466 C 0.4625 -0.520058 0.46146 -0.525508 0.45295 -0.528858 C 0.45243 -0.530741 0.45208 -0.532841 0.45156 -0.534724 C 0.45052 -0.536825 0.44878 -0.538291 0.44809 -0.540591 C 0.44201 -0.559874 0.45104 -0.542275 0.4434 -0.556099 C 0.44097 -0.564274 0.43802 -0.568674 0.43194 -0.573708 C 0.42708 -0.586075 0.42708 -0.581041 0.42708 -0.587324" pathEditMode="relative" rAng="0" ptsTypes="fffffffffffffffffffffffffffffffffffffffffffffffffffffffA">
                                      <p:cBhvr>
                                        <p:cTn id="6" dur="6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" y="-2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8.33333E-06 -4.05969E-05 C 0.02899 -0.0135574 0.04045 -0.0403892 0.06458 -0.0593417 C 0.08454 -0.0749138 0.07795 -0.0668481 0.08715 -0.0803613 C 0.08992 -0.0897402 0.08975 -0.0837335 0.08072 -0.0837335 C 0.07795 -0.0837335 0.07534 -0.0850467 0.07256 -0.0856141 C 0.06336 -0.0919938 0.06545 -0.0938663 0.05329 -0.0959334 C 0.04635 -0.10344 0.04218 -0.104753 0.03229 -0.106439 C 0.02586 -0.111133 0.01926 -0.110573 0.01284 -0.115072 C 0.00295 -0.137219 0.00572 -0.128213 0.00329 -0.16217 C 0.00105 -0.194076 -0.00244 -0.226161 -0.00487 -0.258059 C -0.00157 -0.279079 -0.00278 -0.301403 0.00485 -0.320923 C 0.00694 -0.326363 0.01562 -0.32355 0.021 -0.324296 C 0.03003 -0.325422 0.03923 -0.325609 0.04843 -0.326176 C 0.06284 -0.329929 0.07777 -0.331802 0.09201 -0.336495 C 0.1085 -0.341935 0.12551 -0.349814 0.14201 -0.355821 C 0.13506 -0.370461 0.14357 -0.354508 0.13072 -0.371401 C 0.11354 -0.394099 0.09513 -0.415118 0.07586 -0.435943 C 0.06336 -0.449457 0.05381 -0.468036 0.03871 -0.477796 C 0.03593 -0.482668 0.03159 -0.486608 0.02899 -0.491674 C 0.02795 -0.493741 0.02829 -0.496368 0.02742 -0.498621 C 0.02291 -0.509508 0.01649 -0.514007 0.00815 -0.523013 C 0.00225 -0.529393 0.00208 -0.537467 -0.00643 -0.540466 C -0.01233 -0.544778 -0.00955 -0.543092 -0.01442 -0.545719" pathEditMode="relative" rAng="0" ptsTypes="ffffffffffffffffffffffA">
                                      <p:cBhvr>
                                        <p:cTn id="10" dur="12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2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utoRev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06 0.000234557 C -0.00486 -0.00115797 -0.0099 -0.00237737 -0.01441 -0.00464305 C -0.01788 -0.00603557 -0.02049 -0.0098669 -0.02413 -0.0110938 C -0.02986 -0.0130057 -0.03594 -0.013352 -0.04184 -0.0142251 C -0.05278 -0.0222416 -0.08056 -0.0257266 -0.08056 -0.0257266 C -0.1066 -0.0382744 -0.08559 -0.0297311 -0.14358 -0.0337431 C -0.18386 -0.0365281 -0.22413 -0.0377475 -0.26441 -0.0401863 C -0.26927 -0.0412326 -0.27413 -0.0421058 -0.27899 -0.0433252 C -0.28386 -0.0447177 -0.29358 -0.0483759 -0.29358 -0.0483759 C -0.30191 -0.0565654 -0.29653 -0.0558729 -0.30799 -0.0626624 C -0.31146 -0.0725983 -0.31511 -0.0813072 -0.32257 -0.0888043 C -0.32309 -0.0936819 -0.32292 -0.0987326 -0.32413 -0.103437 C -0.325 -0.106749 -0.33681 -0.125394 -0.33698 -0.126086 C -0.34028 -0.134803 -0.34271 -0.143512 -0.3467 -0.151701 C -0.34827 -0.172085 -0.34861 -0.194388 -0.35643 -0.213206 C -0.34705 -0.222615 -0.35695 -0.214606 -0.34184 -0.21983 C -0.33837 -0.221049 -0.33455 -0.22558 -0.33229 -0.228019 C -0.33056 -0.237255 -0.33056 -0.239694 -0.32743 -0.249103 C -0.32604 -0.253461 -0.32257 -0.261997 -0.32257 -0.261997 C -0.31979 -0.281861 -0.32014 -0.317751 -0.31285 -0.33483 C -0.31163 -0.337615 -0.30643 -0.335703 -0.30313 -0.336395 C -0.24549 -0.335349 -0.21389 -0.333783 -0.16129 -0.329771 C -0.1441 -0.330472 -0.12691 -0.329771 -0.10972 -0.331345 C -0.09896 -0.332564 -0.09549 -0.342319 -0.09028 -0.349463 C -0.08611 -0.35504 -0.07743 -0.358352 -0.07101 -0.360618 C -0.06858 -0.367407 -0.06511 -0.374204 -0.06129 -0.380128 C -0.0599 -0.39111 -0.05799 -0.404351 -0.05 -0.41254 C -0.05122 -0.430485 -0.05261 -0.443906 -0.05643 -0.460978 C -0.05851 -0.519524 -0.05764 -0.489031 -0.06285 -0.520743 C -0.06233 -0.533637 -0.06215 -0.546704 -0.06129 -0.559599 C -0.06042 -0.571792 -0.05643 -0.584167 -0.05643 -0.596888" pathEditMode="relative" rAng="0" ptsTypes="ffffffffffffffffffffffffffffffA">
                                      <p:cBhvr>
                                        <p:cTn id="14" dur="5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29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2768 0.00858642 C -0.00846157 0.00733702 -0.0150516 0.00713001 -0.0213016 0.00462788 C -0.0362416 -0.00141145 -0.0471716 -0.0168293 -0.0615816 -0.0243267 C -0.0720016 -0.029745 -0.0883216 -0.0334982 -0.0987416 -0.0418326 C -0.118872 -0.0580785 -0.122172 -0.0664129 -0.148742 -0.0707872 C -0.158802 -0.0757914 -0.168532 -0.0828748 -0.176342 -0.0920373 C -0.175642 -0.0939184 -0.175992 -0.0964115 -0.174782 -0.0978696 C -0.172002 -0.101209 -0.158112 -0.104962 -0.155332 -0.105583 C -0.152552 -0.107455 -0.149432 -0.108706 -0.147172 -0.111415 C -0.145962 -0.112873 -0.146302 -0.115583 -0.145442 -0.117248 C -0.138492 -0.129749 -0.130162 -0.141414 -0.121302 -0.152044 C -0.118532 -0.160171 -0.117312 -0.168082 -0.113322 -0.175382 C -0.115402 -0.182879 -0.119922 -0.185795 -0.122872 -0.192672 C -0.127902 -0.204336 -0.131552 -0.223093 -0.142312 -0.227675 C -0.147522 -0.237881 -0.154122 -0.243092 -0.161582 -0.250797 C -0.165232 -0.254343 -0.168352 -0.259338 -0.172872 -0.260589 C -0.178772 -0.262047 -0.184852 -0.26184 -0.190752 -0.26247 C -0.200302 -0.266422 -0.209852 -0.271633 -0.219742 -0.274135 C -0.222002 -0.275386 -0.223912 -0.277051 -0.226342 -0.277879 C -0.228772 -0.278923 -0.232422 -0.277258 -0.234332 -0.27976 C -0.237452 -0.283928 -0.239012 -0.295385 -0.239012 -0.295385 C -0.240232 -0.31893 -0.239882 -0.340181 -0.248742 -0.361224 C -0.250992 -0.37539 -0.253942 -0.387055 -0.255162 -0.401852 C -0.254122 -0.408935 -0.255852 -0.417684 -0.252212 -0.423102 C -0.249432 -0.427062 -0.243182 -0.423516 -0.239012 -0.424974 C -0.235542 -0.426018 -0.232762 -0.429555 -0.229292 -0.430806 C -0.222352 -0.437062 -0.216792 -0.444766 -0.208462 -0.448312 C -0.200122 -0.458105 -0.195782 -0.462479 -0.185892 -0.469563 C -0.187452 -0.511019 -0.190232 -0.552277 -0.195442 -0.593319 C -0.197522 -0.669778 -0.197172 -0.634982 -0.202212 -0.678527 C -0.251512 -0.677699 -0.342832 -0.686447 -0.398742 -0.670822 C -0.404642 -0.660193 -0.410372 -0.652074 -0.418012 -0.64374 C -0.422002 -0.639366 -0.429462 -0.630194 -0.429462 -0.630194 C -0.430332 -0.627071 -0.430512 -0.623111 -0.432592 -0.620609 C -0.434152 -0.618737 -0.437452 -0.620402 -0.439012 -0.61853 C -0.441102 -0.616027 -0.440752 -0.61186 -0.442312 -0.608944 C -0.443532 -0.606649 -0.445612 -0.604984 -0.447172 -0.603112 C -0.450302 -0.591654 -0.459152 -0.577064 -0.466442 -0.568316 C -0.466962 -0.565814 -0.467142 -0.563105 -0.468012 -0.560611 C -0.468702 -0.558523 -0.470612 -0.557065 -0.471302 -0.55477 C -0.472352 -0.551647 -0.472002 -0.54811 -0.472872 -0.544978 C -0.474602 -0.538524 -0.477902 -0.531234 -0.481032 -0.525609 C -0.483462 -0.516851 -0.485892 -0.514358 -0.487452 -0.504358 C -0.481202 -0.480813 -0.483802 -0.453101 -0.471302 -0.432688 C -0.467312 -0.418098 -0.451512 -0.416847 -0.440752 -0.415389 C -0.432942 -0.405803 -0.424082 -0.396848 -0.413322 -0.392059 C -0.386762 -0.36018 -0.410022 -0.390808 -0.410022 -0.276007 C -0.410022 -0.266422 -0.408802 -0.256629 -0.408462 -0.247053 C -0.407421 -0.221842 -0.413492 -0.193716 -0.403602 -0.171422 C -0.401512 -0.166624 -0.397172 -0.163708 -0.393872 -0.159748 C -0.392312 -0.157876 -0.389012 -0.154123 -0.389012 -0.154123 C -0.385712 -0.142044 -0.380162 -0.143916 -0.369922 -0.142458 C -0.364012 -0.13767 -0.357072 -0.133296 -0.350472 -0.130793 C -0.344572 -0.123917 -0.344052 -0.119957 -0.335892 -0.12308 C -0.328942 -0.121838 -0.320782 -0.12371 -0.314882 -0.119129 C -0.307762 -0.11371 -0.311932 -0.11579 -0.302032 -0.113287 C -0.292492 -0.107878 -0.282762 -0.108499 -0.272872 -0.103711 C -0.270092 -0.0932884 -0.263492 -0.0782936 -0.258462 -0.0689151 C -0.255852 -0.0574575 -0.249082 -0.0530832 -0.243872 -0.0437047 C -0.242312 -0.0282869 -0.242492 -0.0266218 -0.234332 -0.0166223 C -0.232242 -0.00745077 -0.228772 -0.00161846 -0.224782 0.00671599 C -0.224082 0.0125483 -0.224082 0.0183806 -0.222872 0.0240059 C -0.222352 0.026301 -0.220442 0.0275521 -0.219742 0.0298382 C -0.214012 0.0525464 -0.222002 0.0360936 -0.214882 0.0492163 C -0.214362 0.0531765 -0.215232 0.0575507 -0.213322 0.0608809 C -0.205682 0.0746336 -0.150992 0.0723475 -0.150302 0.0723475 C -0.133112 0.0746336 -0.115752 0.0748406 -0.0987416 0.0781798 C -0.0937016 0.0792149 -0.0891916 0.082761 -0.0841516 0.0840121 C 0.000918433 0.0800519 -0.0134916 0.10339 0.00768843 0.0510884 C 0.00594843 0.0402608 0.00716843 0.0429699 0.00282843 0.0337984 C 0.00125843 0.0304683 -0.00134157 0.0277591 -0.00202768 0.0240059 C -0.00308157 0.0190106 -0.00202768 0.0137994 -0.00202768 0.00858642 Z" pathEditMode="relative" rAng="0" ptsTypes="ffffffffffffffffffffffffffffffffffffffffffffffffffffffffffffffffffffffff">
                                      <p:cBhvr>
                                        <p:cTn id="18" dur="5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-30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49 -0.702362 C -0.02361 -0.700685 -0.02796 -0.699708 -0.03004 -0.6972 C -0.03889 -0.686732 -0.04358 -0.674726 -0.05226 -0.663974 C -0.05643 -0.650714 -0.05382 -0.636899 -0.05712 -0.623355 C -0.05573 -0.610517 -0.05834 -0.596973 -0.05226 -0.584973 C -0.04844 -0.577713 -0.03889 -0.566268 -0.03334 -0.55943 C -0.02934 -0.547424 -0.03455 -0.534164 -0.02848 -0.522857 C -0.02327 -0.512666 -0.01546 -0.502897 -0.00938 -0.493123 C -0.00174 -0.481261 0.00121 -0.467718 0.00642 -0.455018 C 0.00538 -0.415232 0.0125 -0.400578 -0.01111 -0.373497 C -0.01407 -0.366098 -0.01667 -0.358561 -0.02379 -0.353121 C -0.02952 -0.3393 -0.04098 -0.330508 -0.0507 -0.318641 C -0.05226 -0.314734 -0.05469 -0.310543 -0.05712 -0.307196 C -0.05886 -0.304543 -0.06337 -0.29952 -0.06337 -0.299381 C -0.06719 -0.287091 -0.06164 -0.302167 -0.0698 -0.289329 C -0.07518 -0.280675 -0.07657 -0.269508 -0.07934 -0.260016 C -0.0816 -0.252617 -0.08403 -0.246057 -0.08559 -0.238519 C -0.08473 -0.220929 -0.08924 -0.186455 -0.07448 -0.169564 C -0.07309 -0.164819 -0.07101 -0.158535 -0.06823 -0.154206 C -0.06389 -0.14709 -0.06181 -0.147368 -0.05712 -0.141645 C -0.05504 -0.138714 -0.05452 -0.135223 -0.05226 -0.13257 C -0.0474 -0.12657 -0.04132 -0.121124 -0.0349 -0.115963 C -0.03316 -0.114564 -0.03282 -0.112471 -0.0316 -0.110795 C -0.02743 -0.105211 -0.025 -0.10298 -0.02049 -0.0980955 C -0.01754 -0.0883267 -0.01094 -0.074783 -0.00469 -0.0661298 C 0.00364 -0.0393319 3.88889E-06 -0.0465862 3.88889E-06 3.11437E-05" pathEditMode="relative" rAng="0" ptsTypes="fffffffffffffffffffffffffA">
                                      <p:cBhvr>
                                        <p:cTn id="22" dur="5000" spd="-996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5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835584 -0.739396 C 0.0661984 -0.712966 0.0490084 -0.686536 0.0424184 -0.656171 C 0.0358184 -0.625812 0.0474484 -0.598594 0.0439784 -0.556906 C 0.0405084 -0.515688 0.0309584 -0.480762 0.0217584 -0.407452 C 0.0125584 -0.334455 -0.00758157 -0.185952 -0.0115816 -0.118772 C -0.0155716 -0.051442 -0.00359157 -0.0229661 -0.00203323 -0.0037735" pathEditMode="relative" rAng="0" ptsTypes="aaaaaA">
                                      <p:cBhvr>
                                        <p:cTn id="26" dur="5000" spd="-996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36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02049 -0.797373 C -0.02361 -0.79547 -0.02796 -0.794361 -0.03004 -0.791514 C -0.03889 -0.77963 -0.04358 -0.766 -0.05226 -0.753795 C -0.05643 -0.738741 -0.05382 -0.723058 -0.05712 -0.707683 C -0.05573 -0.693109 -0.05834 -0.677734 -0.05226 -0.664111 C -0.04844 -0.655869 -0.03889 -0.642876 -0.03334 -0.635113 C -0.02934 -0.621484 -0.03455 -0.60643 -0.02848 -0.593595 C -0.02327 -0.582026 -0.01546 -0.570936 -0.00938 -0.559839 C -0.00174 -0.546374 0.00121 -0.530999 0.00642 -0.516582 C 0.00538 -0.471415 0.0125 -0.454781 -0.01111 -0.424037 C -0.01407 -0.415638 -0.01667 -0.407081 -0.02379 -0.400906 C -0.02952 -0.385216 -0.04098 -0.375235 -0.0507 -0.361763 C -0.05226 -0.357327 -0.05469 -0.35257 -0.05712 -0.34877 C -0.05886 -0.345758 -0.06337 -0.340056 -0.06337 -0.339899 C -0.06719 -0.325947 -0.06164 -0.343061 -0.0698 -0.328487 C -0.07518 -0.318664 -0.07657 -0.305986 -0.07934 -0.295211 C -0.0816 -0.286811 -0.08403 -0.279363 -0.08559 -0.270806 C -0.08473 -0.250838 -0.08924 -0.211702 -0.07448 -0.192528 C -0.07309 -0.18714 -0.07101 -0.180007 -0.06823 -0.175092 C -0.06389 -0.167014 -0.06181 -0.167329 -0.05712 -0.160833 C -0.05504 -0.157506 -0.05452 -0.153542 -0.05226 -0.15053 C -0.0474 -0.143719 -0.04132 -0.137537 -0.0349 -0.131677 C -0.03316 -0.130089 -0.03282 -0.127714 -0.0316 -0.125811 C -0.02743 -0.119472 -0.025 -0.116939 -0.02049 -0.111394 C -0.01754 -0.100304 -0.01094 -0.0849291 -0.00469 -0.0751057 C 0.00364 -0.044684 3.88889E-06 -0.0529193 3.88889E-06 1.95892E-06" pathEditMode="relative" rAng="0" ptsTypes="fffffffffffffffffffffffffA">
                                      <p:cBhvr>
                                        <p:cTn id="30" dur="5000" spd="-996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9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2049 -0.804669 C -0.02361 -0.802749 -0.02796 -0.80163 -0.03004 -0.798756 C -0.03889 -0.786763 -0.04358 -0.773008 -0.05226 -0.760691 C -0.05643 -0.745499 -0.05382 -0.729672 -0.05712 -0.714156 C -0.05573 -0.699449 -0.05834 -0.683932 -0.05226 -0.670185 C -0.04844 -0.661867 -0.03889 -0.648755 -0.03334 -0.640921 C -0.02934 -0.627166 -0.03455 -0.611975 -0.02848 -0.599022 C -0.02327 -0.587347 -0.01546 -0.576155 -0.00938 -0.564957 C -0.00174 -0.551368 0.00121 -0.535852 0.00642 -0.521303 C 0.00538 -0.475722 0.0125 -0.458934 -0.01111 -0.427909 C -0.01407 -0.419433 -0.01667 -0.410797 -0.02379 -0.404566 C -0.02952 -0.388732 -0.04098 -0.37866 -0.0507 -0.365064 C -0.05226 -0.360587 -0.05469 -0.355786 -0.05712 -0.351952 C -0.05886 -0.348912 -0.06337 -0.343158 -0.06337 -0.342999 C -0.06719 -0.32892 -0.06164 -0.34619 -0.0698 -0.331483 C -0.07518 -0.321569 -0.07657 -0.308775 -0.07934 -0.297901 C -0.0816 -0.289425 -0.08403 -0.281908 -0.08559 -0.273273 C -0.08473 -0.253121 -0.08924 -0.213626 -0.07448 -0.194276 C -0.07309 -0.188839 -0.07101 -0.181641 -0.06823 -0.17668 C -0.06389 -0.168529 -0.06181 -0.168846 -0.05712 -0.16229 C -0.05504 -0.158933 -0.05452 -0.154933 -0.05226 -0.151893 C -0.0474 -0.145019 -0.04132 -0.138781 -0.0349 -0.132868 C -0.03316 -0.131265 -0.03282 -0.128868 -0.0316 -0.126947 C -0.02743 -0.12055 -0.025 -0.117994 -0.02049 -0.112398 C -0.01754 -0.101207 -0.01094 -0.0856906 -0.00469 -0.0757771 C 0.00364 -0.0450764 3.88889E-06 -0.0533872 3.88889E-06 1.94521E-05" pathEditMode="relative" rAng="0" ptsTypes="fffffffffffffffffffffffffA">
                                      <p:cBhvr>
                                        <p:cTn id="34" dur="5000" spd="-996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0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8403 -0.843814 C 0.06667 -0.812348 0.04948 -0.780882 0.04289 -0.744731 C 0.03629 -0.708588 0.04792 -0.676184 0.04445 -0.626553 C 0.04098 -0.577481 0.03143 -0.535901 0.02223 -0.448623 C 0.01302 -0.361718 -0.00711 -0.18492 -0.01111 -0.104941 C -0.0151 -0.0247826 -0.00312 0.00911879 -0.00156 0.0319679" pathEditMode="relative" rAng="0" ptsTypes="aaaaaA">
                                      <p:cBhvr>
                                        <p:cTn id="38" dur="5000" spd="-996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43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8559 -0.763733 C 0.06823 -0.736299 0.05104 -0.708858 0.04444 -0.677331 C 0.03785 -0.645811 0.04948 -0.617551 0.04601 -0.574269 C 0.04253 -0.531474 0.03299 -0.495212 0.02378 -0.419098 C 0.01458 -0.343308 -0.00556 -0.189118 -0.00955 -0.119375 C -0.01354 -0.0494703 -0.00156 -0.0199051 0 1.95185E-05" pathEditMode="relative" rAng="0" ptsTypes="aaaaaA">
                                      <p:cBhvr>
                                        <p:cTn id="42" dur="5000" spd="-996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38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repeatCount="indefinite" autoRev="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203407 0.034347 C 0.0339084 0.0301855 0.0698484 0.0276355 0.105788 0.0239355 C 0.106478 -0.00940454 0.101618 -0.0441245 0.108908 -0.0760649 C 0.112558 -0.0918049 0.130788 -0.0885649 0.140158 -0.0906549 C 0.161508 -0.095745 0.181128 -0.102925 0.201098 -0.113565 C 0.203528 -0.123055 0.209948 -0.125375 0.215158 -0.132315 C 0.217068 -0.142505 0.221058 -0.150145 0.224538 -0.159405 C 0.225918 -0.179545 0.227308 -0.189725 0.233908 -0.207315 C 0.224358 -0.245285 0.259778 -0.240885 0.276098 -0.246905 C 0.286168 -0.250605 0.293808 -0.257085 0.304218 -0.259405 C 0.311338 -0.266575 0.314288 -0.269585 0.322968 -0.271905 C 0.328348 -0.275605 0.333558 -0.277925 0.338598 -0.282315 C 0.354738 -0.325375 0.341548 -0.287645 0.346408 -0.407315 C 0.346578 -0.411485 0.345368 -0.417505 0.347968 -0.419815 C 0.351788 -0.423525 0.357348 -0.421205 0.362038 -0.421905 C 0.374188 -0.427225 0.387038 -0.430235 0.399538 -0.434405 C 0.405258 -0.439495 0.411858 -0.444125 0.418288 -0.446905 C 0.420538 -0.469815 0.424008 -0.492734 0.426098 -0.515655 C 0.429398 -0.550375 0.423148 -0.535795 0.430788 -0.551065 C 0.430258 -0.565655 0.432518 -0.580925 0.429218 -0.594815 C 0.428178 -0.598755 0.421928 -0.593665 0.419848 -0.596905 C 0.415328 -0.603615 0.415848 -0.614495 0.412038 -0.621905 C 0.410128 -0.634405 0.406828 -0.642965 0.401098 -0.653155 C 0.399708 -0.661715 0.393978 -0.675375 0.402658 -0.682315 C 0.405788 -0.684865 0.409948 -0.683705 0.413598 -0.684405 C 0.433218 -0.694815 0.441028 -0.695285 0.463598 -0.696905 C 0.502308 -0.714035 0.477658 -0.796905 0.477658 -0.846905" pathEditMode="relative" rAng="0" ptsTypes="ffffffffffffffffffffffffffA">
                                      <p:cBhvr>
                                        <p:cTn id="46" dur="8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" y="-44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indefinite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2049 -0.785268 C -0.02361 -0.783394 -0.02796 -0.782302 -0.03004 -0.779497 C -0.03889 -0.767794 -0.04358 -0.754372 -0.05226 -0.742352 C -0.05643 -0.727527 -0.05382 -0.712083 -0.05712 -0.696941 C -0.05573 -0.682589 -0.05834 -0.667448 -0.05226 -0.654032 C -0.04844 -0.645916 -0.03889 -0.63312 -0.03334 -0.625475 C -0.02934 -0.612053 -0.03455 -0.597229 -0.02848 -0.584589 C -0.02327 -0.573196 -0.01546 -0.562274 -0.00938 -0.551347 C -0.00174 -0.538086 0.00121 -0.522945 0.00642 -0.508747 C 0.00538 -0.464267 0.0125 -0.447886 -0.01111 -0.41761 C -0.01407 -0.409338 -0.01667 -0.400911 -0.02379 -0.394831 C -0.02952 -0.379379 -0.04098 -0.36955 -0.0507 -0.356283 C -0.05226 -0.351915 -0.05469 -0.347229 -0.05712 -0.343488 C -0.05886 -0.340522 -0.06337 -0.334906 -0.06337 -0.334751 C -0.06719 -0.321012 -0.06164 -0.337865 -0.0698 -0.323513 C -0.07518 -0.313839 -0.07657 -0.301354 -0.07934 -0.290743 C -0.0816 -0.282471 -0.08403 -0.275136 -0.08559 -0.26671 C -0.08473 -0.247045 -0.08924 -0.208504 -0.07448 -0.189621 C -0.07309 -0.184316 -0.07101 -0.177291 -0.06823 -0.172451 C -0.06389 -0.164496 -0.06181 -0.164806 -0.05712 -0.158408 C -0.05504 -0.155132 -0.05452 -0.151229 -0.05226 -0.148262 C -0.0474 -0.141555 -0.04132 -0.135467 -0.0349 -0.129696 C -0.03316 -0.128132 -0.03282 -0.125793 -0.0316 -0.123919 C -0.02743 -0.117676 -0.025 -0.115182 -0.02049 -0.109722 C -0.01754 -0.0988004 -0.01094 -0.0836592 -0.00469 -0.0739852 C 0.00364 -0.0440262 3.88889E-06 -0.0521362 3.88889E-06 -1.98491E-05" pathEditMode="relative" rAng="0" ptsTypes="fffffffffffffffffffffffffA">
                                      <p:cBhvr>
                                        <p:cTn id="50" dur="5000" spd="-996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9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-0.818672 C 0.06823 -0.789259 0.05104 -0.759845 0.04445 -0.726052 C 0.03785 -0.692266 0.04948 -0.661975 0.04601 -0.615582 C 0.04254 -0.56971 0.03299 -0.530842 0.02379 -0.449257 C 0.01459 -0.368019 -0.00555 -0.202753 -0.00955 -0.127989 C -0.01354 -0.0530591 -0.00156 -0.0213687 -1.66667E-06 -9.57244E-06" pathEditMode="relative" rAng="0" ptsTypes="aaaaaA">
                                      <p:cBhvr>
                                        <p:cTn id="54" dur="5000" spd="-996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40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-0.696508 C -0.02378 -0.694843 -0.02812 -0.693873 -0.03021 -0.691376 C -0.03906 -0.680983 -0.04375 -0.669062 -0.05243 -0.658393 C -0.0566 -0.645227 -0.05399 -0.631504 -0.05729 -0.618063 C -0.0559 -0.60531 -0.05851 -0.591868 -0.05243 -0.579948 C -0.04861 -0.572739 -0.03906 -0.561375 -0.03351 -0.554586 C -0.02951 -0.542665 -0.03472 -0.529499 -0.02865 -0.518273 C -0.02344 -0.508155 -0.01562 -0.498455 -0.00955 -0.488756 C -0.00191 -0.476973 0.00104 -0.463532 0.00625 -0.450917 C 0.00521 -0.411419 0.01233 -0.396864 -0.01128 -0.369981 C -0.01424 -0.362635 -0.01684 -0.355151 -0.02396 -0.349744 C -0.02969 -0.336021 -0.04115 -0.327292 -0.05087 -0.315509 C -0.05243 -0.311629 -0.05486 -0.307474 -0.05729 -0.304145 C -0.05903 -0.301517 -0.06354 -0.296524 -0.06354 -0.296386 C -0.06736 -0.28419 -0.06181 -0.299158 -0.06997 -0.286405 C -0.07535 -0.277813 -0.07674 -0.266725 -0.07951 -0.257301 C -0.08177 -0.249955 -0.0842 -0.243441 -0.08576 -0.235956 C -0.0849 -0.218498 -0.08941 -0.184263 -0.07465 -0.167492 C -0.07326 -0.16278 -0.07118 -0.156548 -0.0684 -0.152249 C -0.06406 -0.145178 -0.06198 -0.145459 -0.05729 -0.139777 C -0.05521 -0.136868 -0.05469 -0.133401 -0.05243 -0.130767 C -0.04757 -0.124809 -0.04149 -0.119403 -0.03507 -0.114272 C -0.03333 -0.112889 -0.03299 -0.110811 -0.03177 -0.109147 C -0.0276 -0.103602 -0.02517 -0.101387 -0.02066 -0.0965315 C -0.01771 -0.0868321 -0.01111 -0.0733908 -0.00486 -0.0647931 C 0.00347 -0.0381858 -0.00017 -0.0453944 -0.00017 0.000898991" pathEditMode="relative" rAng="0" ptsTypes="fffffffffffffffffffffffffA">
                                      <p:cBhvr>
                                        <p:cTn id="58" dur="3000" spd="-996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>
            <p:custDataLst>
              <p:tags r:id="rId1"/>
            </p:custDataLst>
          </p:nvPr>
        </p:nvGrpSpPr>
        <p:grpSpPr>
          <a:xfrm>
            <a:off x="3991851" y="1788153"/>
            <a:ext cx="3092844" cy="3486870"/>
            <a:chOff x="8351" y="5806"/>
            <a:chExt cx="3255" cy="4027"/>
          </a:xfrm>
        </p:grpSpPr>
        <p:grpSp>
          <p:nvGrpSpPr>
            <p:cNvPr id="8" name="组合 7"/>
            <p:cNvGrpSpPr/>
            <p:nvPr>
              <p:custDataLst>
                <p:tags r:id="rId2"/>
              </p:custDataLst>
            </p:nvPr>
          </p:nvGrpSpPr>
          <p:grpSpPr>
            <a:xfrm>
              <a:off x="8351" y="6679"/>
              <a:ext cx="3255" cy="3154"/>
              <a:chOff x="2341" y="7031"/>
              <a:chExt cx="2953" cy="2631"/>
            </a:xfrm>
          </p:grpSpPr>
          <p:pic>
            <p:nvPicPr>
              <p:cNvPr id="9" name="Picture 2" descr="3-63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91" t="61552" r="75085" b="15476"/>
              <a:stretch>
                <a:fillRect/>
              </a:stretch>
            </p:blipFill>
            <p:spPr bwMode="auto">
              <a:xfrm rot="16200000">
                <a:off x="3145" y="8443"/>
                <a:ext cx="1248" cy="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2" descr="3-63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199" r="69100"/>
              <a:stretch>
                <a:fillRect/>
              </a:stretch>
            </p:blipFill>
            <p:spPr bwMode="auto">
              <a:xfrm>
                <a:off x="2341" y="9370"/>
                <a:ext cx="2953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3339" y="7602"/>
                <a:ext cx="793" cy="567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A</a:t>
                </a:r>
                <a:endPara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3334" y="7031"/>
                <a:ext cx="793" cy="567"/>
              </a:xfrm>
              <a:prstGeom prst="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6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</a:t>
                </a:r>
                <a:endPara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cxnSp>
          <p:nvCxnSpPr>
            <p:cNvPr id="15" name="直接箭头连接符 14"/>
            <p:cNvCxnSpPr/>
            <p:nvPr>
              <p:custDataLst>
                <p:tags r:id="rId8"/>
              </p:custDataLst>
            </p:nvPr>
          </p:nvCxnSpPr>
          <p:spPr>
            <a:xfrm flipH="1" flipV="1">
              <a:off x="9883" y="6048"/>
              <a:ext cx="0" cy="624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9378" y="5806"/>
              <a:ext cx="502" cy="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>
                  <a:latin typeface="微软雅黑" panose="020B0503020204020204" charset="-122"/>
                  <a:ea typeface="微软雅黑" panose="020B0503020204020204" charset="-122"/>
                </a:rPr>
                <a:t>F</a:t>
              </a:r>
              <a:endParaRPr lang="en-US" altLang="zh-CN" sz="36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10"/>
            </p:custDataLst>
          </p:nvPr>
        </p:nvGrpSpPr>
        <p:grpSpPr>
          <a:xfrm>
            <a:off x="462722" y="3609446"/>
            <a:ext cx="3112527" cy="3062418"/>
            <a:chOff x="2341" y="7033"/>
            <a:chExt cx="2953" cy="2629"/>
          </a:xfrm>
        </p:grpSpPr>
        <p:pic>
          <p:nvPicPr>
            <p:cNvPr id="24" name="Picture 2" descr="3-63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1" t="61552" r="75085" b="15476"/>
            <a:stretch>
              <a:fillRect/>
            </a:stretch>
          </p:blipFill>
          <p:spPr bwMode="auto">
            <a:xfrm rot="16200000">
              <a:off x="3145" y="8443"/>
              <a:ext cx="1248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3-63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199" r="69100"/>
            <a:stretch>
              <a:fillRect/>
            </a:stretch>
          </p:blipFill>
          <p:spPr bwMode="auto">
            <a:xfrm>
              <a:off x="2341" y="9370"/>
              <a:ext cx="2953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>
              <a:off x="3339" y="7602"/>
              <a:ext cx="793" cy="567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3334" y="7033"/>
              <a:ext cx="793" cy="567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B</a:t>
              </a:r>
              <a:endPara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2" name="文本框 21"/>
          <p:cNvSpPr txBox="1"/>
          <p:nvPr>
            <p:custDataLst>
              <p:tags r:id="rId15"/>
            </p:custDataLst>
          </p:nvPr>
        </p:nvSpPr>
        <p:spPr>
          <a:xfrm>
            <a:off x="82516" y="683411"/>
            <a:ext cx="12046645" cy="1198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与弹簧拴接，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压缩一段弹簧后静止释放，在一起上升的过程中</a:t>
            </a:r>
            <a:r>
              <a:rPr lang="en-US" altLang="zh-CN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什么时候分离</a:t>
            </a:r>
            <a:r>
              <a:rPr lang="en-US" altLang="zh-CN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r>
              <a:rPr lang="zh-CN" altLang="en-US" sz="36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一定是原长？</a:t>
            </a:r>
            <a:endParaRPr lang="zh-CN" altLang="en-US" sz="3600" b="1" u="sng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262174" y="1869671"/>
            <a:ext cx="434984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262255" y="2433320"/>
            <a:ext cx="4919980" cy="5848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g+kx=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358775" y="3007360"/>
            <a:ext cx="1882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kx=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0,</a:t>
            </a:r>
            <a:endParaRPr lang="zh-CN" altLang="en-US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3830642" y="4869337"/>
            <a:ext cx="438665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B: F-m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3796988" y="5446311"/>
            <a:ext cx="501821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A: kx-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650615" y="5958840"/>
                <a:ext cx="2092960" cy="894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kx=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F</a:t>
                </a:r>
                <a:r>
                  <a:rPr lang="zh-CN" altLang="en-US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，</a:t>
                </a:r>
                <a:endParaRPr lang="zh-CN" altLang="en-US" sz="3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3650615" y="5958840"/>
                <a:ext cx="2092960" cy="894080"/>
              </a:xfrm>
              <a:prstGeom prst="rect">
                <a:avLst/>
              </a:prstGeom>
              <a:blipFill rotWithShape="1">
                <a:blip r:embed="rId23"/>
                <a:stretch>
                  <a:fillRect r="-2852" b="-4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6791085" y="1749540"/>
            <a:ext cx="63778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F-m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gsinθ=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6829804" y="2306153"/>
            <a:ext cx="548728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kx-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gsinθ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en-US" altLang="zh-CN" sz="36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153910" y="2955925"/>
                <a:ext cx="1971040" cy="894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kx=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𝒎</m:t>
                        </m:r>
                        <m:r>
                          <a:rPr lang="en-US" altLang="zh-CN" sz="3600" b="1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altLang="zh-CN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F,</a:t>
                </a:r>
                <a:endParaRPr lang="en-US" altLang="zh-CN" sz="36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7153910" y="2955925"/>
                <a:ext cx="1971040" cy="894080"/>
              </a:xfrm>
              <a:prstGeom prst="rect">
                <a:avLst/>
              </a:prstGeom>
              <a:blipFill rotWithShape="1">
                <a:blip r:embed="rId28"/>
                <a:stretch>
                  <a:fillRect b="-4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组合 36"/>
          <p:cNvGrpSpPr/>
          <p:nvPr>
            <p:custDataLst>
              <p:tags r:id="rId29"/>
            </p:custDataLst>
          </p:nvPr>
        </p:nvGrpSpPr>
        <p:grpSpPr>
          <a:xfrm>
            <a:off x="7943482" y="4121420"/>
            <a:ext cx="4317941" cy="2657146"/>
            <a:chOff x="10733" y="6475"/>
            <a:chExt cx="6804" cy="4187"/>
          </a:xfrm>
        </p:grpSpPr>
        <p:pic>
          <p:nvPicPr>
            <p:cNvPr id="220162" name="Picture 2" descr="3-54"/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3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733" y="6475"/>
              <a:ext cx="6804" cy="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矩形 32"/>
            <p:cNvSpPr/>
            <p:nvPr>
              <p:custDataLst>
                <p:tags r:id="rId32"/>
              </p:custDataLst>
            </p:nvPr>
          </p:nvSpPr>
          <p:spPr>
            <a:xfrm rot="3180000">
              <a:off x="12915" y="7859"/>
              <a:ext cx="1021" cy="5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33"/>
              </p:custDataLst>
            </p:nvPr>
          </p:nvSpPr>
          <p:spPr>
            <a:xfrm rot="3180000">
              <a:off x="13410" y="7462"/>
              <a:ext cx="1021" cy="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B</a:t>
              </a:r>
              <a:endPara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34"/>
            </p:custDataLst>
          </p:nvPr>
        </p:nvSpPr>
        <p:spPr>
          <a:xfrm>
            <a:off x="0" y="0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分离瞬间：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N=0 </a:t>
            </a: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相同的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v </a:t>
            </a:r>
            <a:endParaRPr lang="en-US" altLang="zh-CN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5"/>
            </p:custDataLst>
          </p:nvPr>
        </p:nvSpPr>
        <p:spPr>
          <a:xfrm>
            <a:off x="1828800" y="2995295"/>
            <a:ext cx="28479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原长时分离</a:t>
            </a:r>
            <a:endParaRPr lang="zh-CN" altLang="en-US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36"/>
            </p:custDataLst>
          </p:nvPr>
        </p:nvSpPr>
        <p:spPr>
          <a:xfrm>
            <a:off x="5600700" y="6085840"/>
            <a:ext cx="27406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压缩时分离</a:t>
            </a:r>
            <a:endParaRPr lang="zh-CN" altLang="en-US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7"/>
            </p:custDataLst>
          </p:nvPr>
        </p:nvSpPr>
        <p:spPr>
          <a:xfrm>
            <a:off x="9185275" y="3070860"/>
            <a:ext cx="2709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压缩时分离</a:t>
            </a:r>
            <a:endParaRPr lang="zh-CN" altLang="en-US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3" grpId="0"/>
      <p:bldP spid="27" grpId="0"/>
      <p:bldP spid="28" grpId="0"/>
      <p:bldP spid="3" grpId="0"/>
      <p:bldP spid="25" grpId="0"/>
      <p:bldP spid="10" grpId="0"/>
      <p:bldP spid="13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669"/>
            <a:ext cx="1027097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P54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7474"/>
            <a:ext cx="1446306" cy="691515"/>
            <a:chOff x="91606" y="556839"/>
            <a:chExt cx="1446306" cy="691515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1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 panose="02020603050405020304"/>
                  <a:ea typeface="微软雅黑" panose="020B0503020204020204" charset="-122"/>
                  <a:cs typeface="Times New Roman" panose="02020603050405020304"/>
                </a:rPr>
                <a:t>角度　</a:t>
              </a:r>
              <a:r>
                <a:rPr lang="zh-CN" altLang="zh-CN" sz="2600" kern="100">
                  <a:latin typeface="Times New Roman" panose="02020603050405020304"/>
                  <a:ea typeface="微软雅黑" panose="020B0503020204020204" charset="-122"/>
                  <a:cs typeface="Times New Roman" panose="02020603050405020304"/>
                </a:rPr>
                <a:t>　</a:t>
              </a:r>
              <a:endParaRPr lang="zh-CN" altLang="zh-CN" sz="1050" kern="100" dirty="0">
                <a:effectLst/>
                <a:latin typeface="宋体" panose="02010600030101010101" pitchFamily="2" charset="-122"/>
                <a:cs typeface="Courier New" panose="02070309020205020404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106615" y="1257046"/>
                <a:ext cx="11810444" cy="26866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山东烟台模拟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倾角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=30°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的光滑斜面固定在水平地面上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与斜面垂直的挡板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固定在斜面底端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轻弹簧一端固定在挡板上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另一端与物块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和质量为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并排放在斜面上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不粘连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处于静止状态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现用一沿斜面向上的外力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拉物块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沿斜面向上做加速度大小为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的匀加速直线运动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已知重力加速度大小为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弹簧的劲度系数为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        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7046"/>
                <a:ext cx="11810444" cy="2686685"/>
              </a:xfrm>
              <a:prstGeom prst="rect">
                <a:avLst/>
              </a:prstGeom>
              <a:blipFill rotWithShape="1">
                <a:blip r:embed="rId2"/>
                <a:stretch>
                  <a:fillRect l="-5" t="-14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"/>
          <p:cNvSpPr txBox="1"/>
          <p:nvPr/>
        </p:nvSpPr>
        <p:spPr>
          <a:xfrm>
            <a:off x="4940629" y="3473161"/>
            <a:ext cx="107120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3000" b="1" smtClean="0">
                <a:solidFill>
                  <a:srgbClr val="C0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image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118" y="4293743"/>
            <a:ext cx="302196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04811" y="3997647"/>
                <a:ext cx="8066692" cy="247269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未施加外力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弹簧的压缩量为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分离前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的大小与位移成正比</a:t>
                </a:r>
                <a:endParaRPr lang="zh-CN" altLang="zh-CN" sz="1000">
                  <a:latin typeface="Calibri" panose="020F050202020403020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弹簧的压缩量为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的速度大小为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3997647"/>
                <a:ext cx="8066692" cy="2472690"/>
              </a:xfrm>
              <a:prstGeom prst="rect">
                <a:avLst/>
              </a:prstGeom>
              <a:blipFill rotWithShape="1">
                <a:blip r:embed="rId4"/>
                <a:stretch>
                  <a:fillRect l="-4" t="-13" r="7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-83185" y="-50165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分离瞬间：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N=0 </a:t>
            </a: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相同的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en-US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40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v </a:t>
            </a:r>
            <a:endParaRPr lang="en-US" altLang="zh-CN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478790" y="823595"/>
                <a:ext cx="8161655" cy="53867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处于静止状态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endParaRPr lang="en-US" altLang="zh-CN" sz="2600">
                  <a:effectLst/>
                  <a:latin typeface="宋体" panose="02010600030101010101" pitchFamily="2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smtClean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;</a:t>
                </a:r>
                <a:endParaRPr lang="en-US" altLang="zh-CN" sz="2600" smtClean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endParaRPr lang="en-US" altLang="zh-CN" sz="2600"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endParaRPr lang="en-US" altLang="zh-CN" sz="2600">
                  <a:effectLst/>
                  <a:latin typeface="宋体" panose="02010600030101010101" pitchFamily="2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-3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endParaRPr lang="en-US" altLang="zh-CN" sz="2600">
                  <a:effectLst/>
                  <a:latin typeface="宋体" panose="02010600030101010101" pitchFamily="2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外力的大小随位移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线性变化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不成正比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smtClean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;</a:t>
                </a:r>
                <a:endParaRPr lang="en-US" altLang="zh-CN" sz="2600" smtClean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endParaRPr lang="en-US" altLang="zh-CN" sz="2600"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弹力为</a:t>
                </a:r>
                <a:r>
                  <a:rPr lang="en-US" altLang="zh-CN" sz="26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加速度均为</a:t>
                </a:r>
                <a:r>
                  <a:rPr lang="en-US" altLang="zh-CN" sz="2600" i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endParaRPr lang="en-US" altLang="zh-CN" sz="2600">
                  <a:effectLst/>
                  <a:latin typeface="宋体" panose="02010600030101010101" pitchFamily="2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弹簧压缩量为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;</a:t>
                </a:r>
                <a:endParaRPr lang="en-US" altLang="zh-CN" sz="2600" smtClean="0"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endParaRPr lang="en-US" altLang="zh-CN" sz="2600">
                  <a:effectLst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solidFill>
                      <a:srgbClr val="FF0000"/>
                    </a:solidFill>
                    <a:effectLst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260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90" y="823595"/>
                <a:ext cx="8161655" cy="538670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338" y="2229358"/>
            <a:ext cx="302196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>
            <p:custDataLst>
              <p:tags r:id="rId1"/>
            </p:custDataLst>
          </p:nvPr>
        </p:nvGrpSpPr>
        <p:grpSpPr>
          <a:xfrm>
            <a:off x="145890" y="2883173"/>
            <a:ext cx="3092844" cy="3725852"/>
            <a:chOff x="8351" y="5530"/>
            <a:chExt cx="3255" cy="4303"/>
          </a:xfrm>
        </p:grpSpPr>
        <p:grpSp>
          <p:nvGrpSpPr>
            <p:cNvPr id="36" name="组合 35"/>
            <p:cNvGrpSpPr/>
            <p:nvPr>
              <p:custDataLst>
                <p:tags r:id="rId2"/>
              </p:custDataLst>
            </p:nvPr>
          </p:nvGrpSpPr>
          <p:grpSpPr>
            <a:xfrm>
              <a:off x="8351" y="6679"/>
              <a:ext cx="3255" cy="3154"/>
              <a:chOff x="2341" y="7031"/>
              <a:chExt cx="2953" cy="2631"/>
            </a:xfrm>
          </p:grpSpPr>
          <p:pic>
            <p:nvPicPr>
              <p:cNvPr id="37" name="Picture 2" descr="3-63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91" t="61552" r="75085" b="15476"/>
              <a:stretch>
                <a:fillRect/>
              </a:stretch>
            </p:blipFill>
            <p:spPr bwMode="auto">
              <a:xfrm rot="16200000">
                <a:off x="3145" y="8443"/>
                <a:ext cx="1248" cy="7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2" descr="3-63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7199" r="69100"/>
              <a:stretch>
                <a:fillRect/>
              </a:stretch>
            </p:blipFill>
            <p:spPr bwMode="auto">
              <a:xfrm>
                <a:off x="2341" y="9370"/>
                <a:ext cx="2953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矩形 38"/>
              <p:cNvSpPr/>
              <p:nvPr>
                <p:custDataLst>
                  <p:tags r:id="rId6"/>
                </p:custDataLst>
              </p:nvPr>
            </p:nvSpPr>
            <p:spPr>
              <a:xfrm>
                <a:off x="3339" y="7602"/>
                <a:ext cx="793" cy="567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>
                    <a:solidFill>
                      <a:schemeClr val="tx1"/>
                    </a:solidFill>
                  </a:rPr>
                  <a:t>A</a:t>
                </a:r>
                <a:endParaRPr lang="en-US" altLang="zh-CN" sz="40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矩形 39"/>
              <p:cNvSpPr/>
              <p:nvPr>
                <p:custDataLst>
                  <p:tags r:id="rId7"/>
                </p:custDataLst>
              </p:nvPr>
            </p:nvSpPr>
            <p:spPr>
              <a:xfrm>
                <a:off x="3334" y="7031"/>
                <a:ext cx="793" cy="567"/>
              </a:xfrm>
              <a:prstGeom prst="rect">
                <a:avLst/>
              </a:prstGeom>
              <a:solidFill>
                <a:schemeClr val="bg1"/>
              </a:solidFill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>
                    <a:solidFill>
                      <a:schemeClr val="tx1"/>
                    </a:solidFill>
                  </a:rPr>
                  <a:t>B</a:t>
                </a:r>
                <a:endParaRPr lang="en-US" altLang="zh-CN" sz="40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1" name="直接箭头连接符 40"/>
            <p:cNvCxnSpPr/>
            <p:nvPr>
              <p:custDataLst>
                <p:tags r:id="rId8"/>
              </p:custDataLst>
            </p:nvPr>
          </p:nvCxnSpPr>
          <p:spPr>
            <a:xfrm flipH="1" flipV="1">
              <a:off x="9883" y="5806"/>
              <a:ext cx="0" cy="873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9386" y="5530"/>
              <a:ext cx="502" cy="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/>
                <a:t>F</a:t>
              </a:r>
              <a:endParaRPr lang="en-US" altLang="zh-CN" sz="4000" b="1"/>
            </a:p>
          </p:txBody>
        </p:sp>
      </p:grpSp>
      <p:pic>
        <p:nvPicPr>
          <p:cNvPr id="222210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1878" y="3715266"/>
            <a:ext cx="4891906" cy="287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组合 44"/>
          <p:cNvGrpSpPr/>
          <p:nvPr>
            <p:custDataLst>
              <p:tags r:id="rId12"/>
            </p:custDataLst>
          </p:nvPr>
        </p:nvGrpSpPr>
        <p:grpSpPr>
          <a:xfrm>
            <a:off x="4621740" y="2864720"/>
            <a:ext cx="865144" cy="1044443"/>
            <a:chOff x="15272" y="1753"/>
            <a:chExt cx="1363" cy="1645"/>
          </a:xfrm>
        </p:grpSpPr>
        <p:cxnSp>
          <p:nvCxnSpPr>
            <p:cNvPr id="43" name="直接箭头连接符 42"/>
            <p:cNvCxnSpPr/>
            <p:nvPr>
              <p:custDataLst>
                <p:tags r:id="rId13"/>
              </p:custDataLst>
            </p:nvPr>
          </p:nvCxnSpPr>
          <p:spPr>
            <a:xfrm flipV="1">
              <a:off x="15272" y="3397"/>
              <a:ext cx="1363" cy="1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>
              <p:custDataLst>
                <p:tags r:id="rId14"/>
              </p:custDataLst>
            </p:nvPr>
          </p:nvSpPr>
          <p:spPr>
            <a:xfrm>
              <a:off x="15611" y="1753"/>
              <a:ext cx="751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>
                  <a:solidFill>
                    <a:srgbClr val="FF0000"/>
                  </a:solidFill>
                </a:rPr>
                <a:t>a</a:t>
              </a:r>
              <a:endParaRPr lang="en-US" altLang="zh-CN" sz="6000">
                <a:solidFill>
                  <a:srgbClr val="FF0000"/>
                </a:solidFill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5"/>
            </p:custDataLst>
          </p:nvPr>
        </p:nvGrpSpPr>
        <p:grpSpPr>
          <a:xfrm rot="14460000">
            <a:off x="5541241" y="3203669"/>
            <a:ext cx="706461" cy="2548463"/>
            <a:chOff x="15211" y="8322"/>
            <a:chExt cx="1113" cy="2531"/>
          </a:xfrm>
        </p:grpSpPr>
        <p:cxnSp>
          <p:nvCxnSpPr>
            <p:cNvPr id="47" name="直接箭头连接符 46"/>
            <p:cNvCxnSpPr/>
            <p:nvPr>
              <p:custDataLst>
                <p:tags r:id="rId16"/>
              </p:custDataLst>
            </p:nvPr>
          </p:nvCxnSpPr>
          <p:spPr>
            <a:xfrm>
              <a:off x="15557" y="8322"/>
              <a:ext cx="26" cy="1577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>
              <p:custDataLst>
                <p:tags r:id="rId17"/>
              </p:custDataLst>
            </p:nvPr>
          </p:nvSpPr>
          <p:spPr>
            <a:xfrm rot="7080000">
              <a:off x="15154" y="9683"/>
              <a:ext cx="1227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FF0000"/>
                  </a:solidFill>
                </a:rPr>
                <a:t>T</a:t>
              </a:r>
              <a:endParaRPr lang="en-US" altLang="zh-CN" sz="4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18"/>
            </p:custDataLst>
          </p:nvPr>
        </p:nvGrpSpPr>
        <p:grpSpPr>
          <a:xfrm>
            <a:off x="4860804" y="5211972"/>
            <a:ext cx="1010499" cy="1335651"/>
            <a:chOff x="15578" y="8280"/>
            <a:chExt cx="1592" cy="1591"/>
          </a:xfrm>
        </p:grpSpPr>
        <p:cxnSp>
          <p:nvCxnSpPr>
            <p:cNvPr id="50" name="直接箭头连接符 49"/>
            <p:cNvCxnSpPr/>
            <p:nvPr>
              <p:custDataLst>
                <p:tags r:id="rId19"/>
              </p:custDataLst>
            </p:nvPr>
          </p:nvCxnSpPr>
          <p:spPr>
            <a:xfrm>
              <a:off x="15578" y="8280"/>
              <a:ext cx="31" cy="109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文本框 50"/>
            <p:cNvSpPr txBox="1"/>
            <p:nvPr>
              <p:custDataLst>
                <p:tags r:id="rId20"/>
              </p:custDataLst>
            </p:nvPr>
          </p:nvSpPr>
          <p:spPr>
            <a:xfrm>
              <a:off x="15609" y="9029"/>
              <a:ext cx="1561" cy="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FF0000"/>
                  </a:solidFill>
                </a:rPr>
                <a:t> mg</a:t>
              </a:r>
              <a:endParaRPr lang="en-US" altLang="zh-CN" sz="4000" b="1">
                <a:solidFill>
                  <a:srgbClr val="FF0000"/>
                </a:solidFill>
              </a:endParaRPr>
            </a:p>
          </p:txBody>
        </p:sp>
      </p:grpSp>
      <p:pic>
        <p:nvPicPr>
          <p:cNvPr id="27650" name="Picture 2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2" r:link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1"/>
          <a:stretch>
            <a:fillRect/>
          </a:stretch>
        </p:blipFill>
        <p:spPr bwMode="auto">
          <a:xfrm>
            <a:off x="7786300" y="4220515"/>
            <a:ext cx="4404430" cy="21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" name="组合 51"/>
          <p:cNvGrpSpPr/>
          <p:nvPr>
            <p:custDataLst>
              <p:tags r:id="rId24"/>
            </p:custDataLst>
          </p:nvPr>
        </p:nvGrpSpPr>
        <p:grpSpPr>
          <a:xfrm rot="14460000">
            <a:off x="4407851" y="4261982"/>
            <a:ext cx="765625" cy="990187"/>
            <a:chOff x="15755" y="7744"/>
            <a:chExt cx="1723" cy="1227"/>
          </a:xfrm>
        </p:grpSpPr>
        <p:cxnSp>
          <p:nvCxnSpPr>
            <p:cNvPr id="53" name="直接箭头连接符 52"/>
            <p:cNvCxnSpPr/>
            <p:nvPr>
              <p:custDataLst>
                <p:tags r:id="rId25"/>
              </p:custDataLst>
            </p:nvPr>
          </p:nvCxnSpPr>
          <p:spPr>
            <a:xfrm flipV="1">
              <a:off x="15755" y="8196"/>
              <a:ext cx="1247" cy="0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>
              <p:custDataLst>
                <p:tags r:id="rId26"/>
              </p:custDataLst>
            </p:nvPr>
          </p:nvSpPr>
          <p:spPr>
            <a:xfrm rot="7320000">
              <a:off x="16277" y="7770"/>
              <a:ext cx="1227" cy="1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0000FF"/>
                  </a:solidFill>
                </a:rPr>
                <a:t>N</a:t>
              </a:r>
              <a:endParaRPr lang="en-US" altLang="zh-CN" sz="28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27"/>
            </p:custDataLst>
          </p:nvPr>
        </p:nvGrpSpPr>
        <p:grpSpPr>
          <a:xfrm>
            <a:off x="4798765" y="4434789"/>
            <a:ext cx="1447032" cy="1657934"/>
            <a:chOff x="1465" y="2813"/>
            <a:chExt cx="2280" cy="2612"/>
          </a:xfrm>
        </p:grpSpPr>
        <p:cxnSp>
          <p:nvCxnSpPr>
            <p:cNvPr id="59" name="直接箭头连接符 58"/>
            <p:cNvCxnSpPr/>
            <p:nvPr>
              <p:custDataLst>
                <p:tags r:id="rId28"/>
              </p:custDataLst>
            </p:nvPr>
          </p:nvCxnSpPr>
          <p:spPr>
            <a:xfrm rot="10800000" flipH="1" flipV="1">
              <a:off x="1647" y="4040"/>
              <a:ext cx="2098" cy="0"/>
            </a:xfrm>
            <a:prstGeom prst="straightConnector1">
              <a:avLst/>
            </a:prstGeom>
            <a:ln w="635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组合 59"/>
            <p:cNvGrpSpPr/>
            <p:nvPr>
              <p:custDataLst>
                <p:tags r:id="rId29"/>
              </p:custDataLst>
            </p:nvPr>
          </p:nvGrpSpPr>
          <p:grpSpPr>
            <a:xfrm>
              <a:off x="1465" y="2813"/>
              <a:ext cx="2232" cy="2612"/>
              <a:chOff x="1536" y="3193"/>
              <a:chExt cx="1435" cy="2191"/>
            </a:xfrm>
          </p:grpSpPr>
          <p:cxnSp>
            <p:nvCxnSpPr>
              <p:cNvPr id="61" name="直接连接符 60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2971" y="3193"/>
                <a:ext cx="0" cy="1189"/>
              </a:xfrm>
              <a:prstGeom prst="line">
                <a:avLst/>
              </a:prstGeom>
              <a:ln w="50800" cmpd="sng">
                <a:solidFill>
                  <a:schemeClr val="accent1">
                    <a:shade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536" y="4337"/>
                <a:ext cx="1379" cy="1047"/>
              </a:xfrm>
              <a:prstGeom prst="line">
                <a:avLst/>
              </a:prstGeom>
              <a:ln w="50800" cmpd="sng">
                <a:solidFill>
                  <a:schemeClr val="accent1">
                    <a:shade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组合 65"/>
          <p:cNvGrpSpPr/>
          <p:nvPr>
            <p:custDataLst>
              <p:tags r:id="rId32"/>
            </p:custDataLst>
          </p:nvPr>
        </p:nvGrpSpPr>
        <p:grpSpPr>
          <a:xfrm>
            <a:off x="4661560" y="1899730"/>
            <a:ext cx="2648751" cy="1074607"/>
            <a:chOff x="6654" y="2452"/>
            <a:chExt cx="4173" cy="169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3" name="文本框 62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6654" y="2452"/>
                  <a:ext cx="4173" cy="1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44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4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𝒎𝒈</m:t>
                          </m:r>
                        </m:num>
                        <m:den>
                          <m:r>
                            <a:rPr lang="en-US" altLang="zh-CN" sz="44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𝒕𝒂𝒏</m:t>
                          </m:r>
                          <m:r>
                            <a:rPr lang="en-US" altLang="zh-CN" sz="44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𝜽</m:t>
                          </m:r>
                        </m:den>
                      </m:f>
                    </m:oMath>
                  </a14:m>
                  <a:r>
                    <a:rPr lang="en-US" altLang="zh-CN" sz="44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+mn-ea"/>
                    </a:rPr>
                    <a:t>=ma</a:t>
                  </a:r>
                  <a:endParaRPr lang="en-US" altLang="zh-CN" sz="44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endParaRPr>
                </a:p>
              </p:txBody>
            </p:sp>
          </mc:Choice>
          <mc:Fallback>
            <p:sp>
              <p:nvSpPr>
                <p:cNvPr id="63" name="文本框 62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4"/>
                  </p:custDataLst>
                </p:nvPr>
              </p:nvSpPr>
              <p:spPr>
                <a:xfrm>
                  <a:off x="6654" y="2452"/>
                  <a:ext cx="4173" cy="1693"/>
                </a:xfrm>
                <a:prstGeom prst="rect">
                  <a:avLst/>
                </a:prstGeom>
                <a:blipFill rotWithShape="1">
                  <a:blip r:embed="rId3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文本框 64"/>
            <p:cNvSpPr txBox="1"/>
            <p:nvPr>
              <p:custDataLst>
                <p:tags r:id="rId36"/>
              </p:custDataLst>
            </p:nvPr>
          </p:nvSpPr>
          <p:spPr>
            <a:xfrm>
              <a:off x="10316" y="2740"/>
              <a:ext cx="3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800"/>
            </a:p>
          </p:txBody>
        </p:sp>
      </p:grpSp>
      <p:grpSp>
        <p:nvGrpSpPr>
          <p:cNvPr id="68" name="组合 67"/>
          <p:cNvGrpSpPr/>
          <p:nvPr>
            <p:custDataLst>
              <p:tags r:id="rId37"/>
            </p:custDataLst>
          </p:nvPr>
        </p:nvGrpSpPr>
        <p:grpSpPr>
          <a:xfrm>
            <a:off x="5215621" y="2924386"/>
            <a:ext cx="1975297" cy="1039062"/>
            <a:chOff x="8217" y="4152"/>
            <a:chExt cx="3112" cy="163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4" name="文本框 63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8217" y="4152"/>
                  <a:ext cx="3112" cy="16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600" b="1" i="1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3600" b="1" i="1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600" b="1" i="1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altLang="zh-CN" sz="3600" b="1" i="1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𝒕𝒂𝒏</m:t>
                            </m:r>
                            <m:r>
                              <a:rPr lang="en-US" altLang="zh-CN" sz="3600" b="1" i="1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𝜽</m:t>
                            </m:r>
                          </m:den>
                        </m:f>
                      </m:oMath>
                    </m:oMathPara>
                  </a14:m>
                  <a:endParaRPr lang="en-US" altLang="zh-CN" sz="36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endParaRPr>
                </a:p>
              </p:txBody>
            </p:sp>
          </mc:Choice>
          <mc:Fallback>
            <p:sp>
              <p:nvSpPr>
                <p:cNvPr id="64" name="文本框 63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9"/>
                  </p:custDataLst>
                </p:nvPr>
              </p:nvSpPr>
              <p:spPr>
                <a:xfrm>
                  <a:off x="8217" y="4152"/>
                  <a:ext cx="3112" cy="1637"/>
                </a:xfrm>
                <a:prstGeom prst="rect">
                  <a:avLst/>
                </a:prstGeom>
                <a:blipFill rotWithShape="1">
                  <a:blip r:embed="rId4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文本框 66"/>
            <p:cNvSpPr txBox="1"/>
            <p:nvPr>
              <p:custDataLst>
                <p:tags r:id="rId41"/>
              </p:custDataLst>
            </p:nvPr>
          </p:nvSpPr>
          <p:spPr>
            <a:xfrm>
              <a:off x="10169" y="4680"/>
              <a:ext cx="3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800"/>
            </a:p>
          </p:txBody>
        </p:sp>
      </p:grpSp>
      <p:grpSp>
        <p:nvGrpSpPr>
          <p:cNvPr id="75" name="组合 74"/>
          <p:cNvGrpSpPr/>
          <p:nvPr>
            <p:custDataLst>
              <p:tags r:id="rId42"/>
            </p:custDataLst>
          </p:nvPr>
        </p:nvGrpSpPr>
        <p:grpSpPr>
          <a:xfrm>
            <a:off x="3662424" y="3860334"/>
            <a:ext cx="3310219" cy="2233286"/>
            <a:chOff x="13341" y="-1001"/>
            <a:chExt cx="5215" cy="6024"/>
          </a:xfrm>
        </p:grpSpPr>
        <p:grpSp>
          <p:nvGrpSpPr>
            <p:cNvPr id="69" name="组合 68"/>
            <p:cNvGrpSpPr/>
            <p:nvPr>
              <p:custDataLst>
                <p:tags r:id="rId43"/>
              </p:custDataLst>
            </p:nvPr>
          </p:nvGrpSpPr>
          <p:grpSpPr>
            <a:xfrm>
              <a:off x="13341" y="1322"/>
              <a:ext cx="5215" cy="1906"/>
              <a:chOff x="6546" y="8193"/>
              <a:chExt cx="6530" cy="1906"/>
            </a:xfrm>
          </p:grpSpPr>
          <p:cxnSp>
            <p:nvCxnSpPr>
              <p:cNvPr id="70" name="直接箭头连接符 69"/>
              <p:cNvCxnSpPr/>
              <p:nvPr>
                <p:custDataLst>
                  <p:tags r:id="rId44"/>
                </p:custDataLst>
              </p:nvPr>
            </p:nvCxnSpPr>
            <p:spPr>
              <a:xfrm>
                <a:off x="6546" y="9437"/>
                <a:ext cx="5775" cy="46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1" name="文本框 70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12197" y="8193"/>
                <a:ext cx="879" cy="1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 b="1">
                    <a:solidFill>
                      <a:srgbClr val="FF0000"/>
                    </a:solidFill>
                  </a:rPr>
                  <a:t>x</a:t>
                </a:r>
                <a:endParaRPr lang="en-US" altLang="zh-CN" sz="4000" b="1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72" name="组合 71"/>
            <p:cNvGrpSpPr/>
            <p:nvPr>
              <p:custDataLst>
                <p:tags r:id="rId46"/>
              </p:custDataLst>
            </p:nvPr>
          </p:nvGrpSpPr>
          <p:grpSpPr>
            <a:xfrm rot="16200000">
              <a:off x="12657" y="1572"/>
              <a:ext cx="6024" cy="879"/>
              <a:chOff x="7298" y="9397"/>
              <a:chExt cx="6024" cy="879"/>
            </a:xfrm>
          </p:grpSpPr>
          <p:cxnSp>
            <p:nvCxnSpPr>
              <p:cNvPr id="73" name="直接箭头连接符 72"/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7298" y="9425"/>
                <a:ext cx="4989" cy="46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4" name="文本框 73"/>
              <p:cNvSpPr txBox="1"/>
              <p:nvPr>
                <p:custDataLst>
                  <p:tags r:id="rId48"/>
                </p:custDataLst>
              </p:nvPr>
            </p:nvSpPr>
            <p:spPr>
              <a:xfrm rot="5400000">
                <a:off x="11929" y="8883"/>
                <a:ext cx="879" cy="1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 b="1">
                    <a:solidFill>
                      <a:srgbClr val="FF0000"/>
                    </a:solidFill>
                  </a:rPr>
                  <a:t>y</a:t>
                </a:r>
                <a:endParaRPr lang="en-US" altLang="zh-CN" sz="4000" b="1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76" name="组合 75"/>
          <p:cNvGrpSpPr/>
          <p:nvPr>
            <p:custDataLst>
              <p:tags r:id="rId49"/>
            </p:custDataLst>
          </p:nvPr>
        </p:nvGrpSpPr>
        <p:grpSpPr>
          <a:xfrm flipH="1">
            <a:off x="9762232" y="2597497"/>
            <a:ext cx="816905" cy="1044140"/>
            <a:chOff x="15272" y="1753"/>
            <a:chExt cx="1363" cy="1645"/>
          </a:xfrm>
        </p:grpSpPr>
        <p:cxnSp>
          <p:nvCxnSpPr>
            <p:cNvPr id="77" name="直接箭头连接符 76"/>
            <p:cNvCxnSpPr/>
            <p:nvPr>
              <p:custDataLst>
                <p:tags r:id="rId50"/>
              </p:custDataLst>
            </p:nvPr>
          </p:nvCxnSpPr>
          <p:spPr>
            <a:xfrm flipV="1">
              <a:off x="15272" y="3397"/>
              <a:ext cx="1363" cy="1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文本框 77"/>
            <p:cNvSpPr txBox="1"/>
            <p:nvPr>
              <p:custDataLst>
                <p:tags r:id="rId51"/>
              </p:custDataLst>
            </p:nvPr>
          </p:nvSpPr>
          <p:spPr>
            <a:xfrm>
              <a:off x="15611" y="1753"/>
              <a:ext cx="751" cy="1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>
                  <a:solidFill>
                    <a:srgbClr val="FF0000"/>
                  </a:solidFill>
                </a:rPr>
                <a:t>a</a:t>
              </a:r>
              <a:endParaRPr lang="en-US" altLang="zh-CN" sz="6000">
                <a:solidFill>
                  <a:srgbClr val="FF0000"/>
                </a:solidFill>
              </a:endParaRPr>
            </a:p>
          </p:txBody>
        </p:sp>
      </p:grpSp>
      <p:grpSp>
        <p:nvGrpSpPr>
          <p:cNvPr id="82" name="组合 81"/>
          <p:cNvGrpSpPr/>
          <p:nvPr>
            <p:custDataLst>
              <p:tags r:id="rId52"/>
            </p:custDataLst>
          </p:nvPr>
        </p:nvGrpSpPr>
        <p:grpSpPr>
          <a:xfrm>
            <a:off x="10065001" y="4888892"/>
            <a:ext cx="1010499" cy="2057494"/>
            <a:chOff x="15578" y="8280"/>
            <a:chExt cx="1592" cy="1141"/>
          </a:xfrm>
        </p:grpSpPr>
        <p:cxnSp>
          <p:nvCxnSpPr>
            <p:cNvPr id="83" name="直接箭头连接符 82"/>
            <p:cNvCxnSpPr/>
            <p:nvPr>
              <p:custDataLst>
                <p:tags r:id="rId53"/>
              </p:custDataLst>
            </p:nvPr>
          </p:nvCxnSpPr>
          <p:spPr>
            <a:xfrm>
              <a:off x="15578" y="8280"/>
              <a:ext cx="31" cy="109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文本框 83"/>
            <p:cNvSpPr txBox="1"/>
            <p:nvPr>
              <p:custDataLst>
                <p:tags r:id="rId54"/>
              </p:custDataLst>
            </p:nvPr>
          </p:nvSpPr>
          <p:spPr>
            <a:xfrm>
              <a:off x="15609" y="9029"/>
              <a:ext cx="1561" cy="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FF0000"/>
                  </a:solidFill>
                </a:rPr>
                <a:t> mg</a:t>
              </a:r>
              <a:endParaRPr lang="en-US" altLang="zh-CN" sz="4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85" name="组合 84"/>
          <p:cNvGrpSpPr/>
          <p:nvPr>
            <p:custDataLst>
              <p:tags r:id="rId55"/>
            </p:custDataLst>
          </p:nvPr>
        </p:nvGrpSpPr>
        <p:grpSpPr>
          <a:xfrm rot="14460000">
            <a:off x="7738641" y="3525457"/>
            <a:ext cx="2693483" cy="798559"/>
            <a:chOff x="15754" y="7207"/>
            <a:chExt cx="1120" cy="990"/>
          </a:xfrm>
        </p:grpSpPr>
        <p:cxnSp>
          <p:nvCxnSpPr>
            <p:cNvPr id="86" name="直接箭头连接符 85"/>
            <p:cNvCxnSpPr/>
            <p:nvPr>
              <p:custDataLst>
                <p:tags r:id="rId56"/>
              </p:custDataLst>
            </p:nvPr>
          </p:nvCxnSpPr>
          <p:spPr>
            <a:xfrm>
              <a:off x="15754" y="8196"/>
              <a:ext cx="965" cy="1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文本框 86"/>
            <p:cNvSpPr txBox="1"/>
            <p:nvPr>
              <p:custDataLst>
                <p:tags r:id="rId57"/>
              </p:custDataLst>
            </p:nvPr>
          </p:nvSpPr>
          <p:spPr>
            <a:xfrm rot="7320000">
              <a:off x="16356" y="7431"/>
              <a:ext cx="742" cy="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FF0000"/>
                  </a:solidFill>
                </a:rPr>
                <a:t>N</a:t>
              </a:r>
              <a:endParaRPr lang="en-US" altLang="zh-CN" sz="4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88" name="组合 87"/>
          <p:cNvGrpSpPr/>
          <p:nvPr>
            <p:custDataLst>
              <p:tags r:id="rId58"/>
            </p:custDataLst>
          </p:nvPr>
        </p:nvGrpSpPr>
        <p:grpSpPr>
          <a:xfrm rot="14460000">
            <a:off x="10269762" y="3364797"/>
            <a:ext cx="706970" cy="1622067"/>
            <a:chOff x="15115" y="7664"/>
            <a:chExt cx="1591" cy="2010"/>
          </a:xfrm>
        </p:grpSpPr>
        <p:cxnSp>
          <p:nvCxnSpPr>
            <p:cNvPr id="89" name="直接箭头连接符 88"/>
            <p:cNvCxnSpPr/>
            <p:nvPr>
              <p:custDataLst>
                <p:tags r:id="rId59"/>
              </p:custDataLst>
            </p:nvPr>
          </p:nvCxnSpPr>
          <p:spPr>
            <a:xfrm>
              <a:off x="15141" y="7664"/>
              <a:ext cx="881" cy="779"/>
            </a:xfrm>
            <a:prstGeom prst="straightConnector1">
              <a:avLst/>
            </a:prstGeom>
            <a:ln w="508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文本框 89"/>
            <p:cNvSpPr txBox="1"/>
            <p:nvPr>
              <p:custDataLst>
                <p:tags r:id="rId60"/>
              </p:custDataLst>
            </p:nvPr>
          </p:nvSpPr>
          <p:spPr>
            <a:xfrm rot="7020000">
              <a:off x="15297" y="8265"/>
              <a:ext cx="1227" cy="1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0000FF"/>
                  </a:solidFill>
                </a:rPr>
                <a:t>N</a:t>
              </a:r>
              <a:endParaRPr lang="en-US" altLang="zh-CN" sz="4000" b="1">
                <a:solidFill>
                  <a:srgbClr val="0000FF"/>
                </a:solidFill>
              </a:endParaRPr>
            </a:p>
          </p:txBody>
        </p:sp>
      </p:grpSp>
      <p:grpSp>
        <p:nvGrpSpPr>
          <p:cNvPr id="91" name="组合 90"/>
          <p:cNvGrpSpPr/>
          <p:nvPr>
            <p:custDataLst>
              <p:tags r:id="rId61"/>
            </p:custDataLst>
          </p:nvPr>
        </p:nvGrpSpPr>
        <p:grpSpPr>
          <a:xfrm flipH="1">
            <a:off x="8914860" y="3012098"/>
            <a:ext cx="1138655" cy="3800146"/>
            <a:chOff x="1583" y="1114"/>
            <a:chExt cx="2162" cy="5987"/>
          </a:xfrm>
        </p:grpSpPr>
        <p:cxnSp>
          <p:nvCxnSpPr>
            <p:cNvPr id="92" name="直接箭头连接符 91"/>
            <p:cNvCxnSpPr/>
            <p:nvPr>
              <p:custDataLst>
                <p:tags r:id="rId62"/>
              </p:custDataLst>
            </p:nvPr>
          </p:nvCxnSpPr>
          <p:spPr>
            <a:xfrm rot="10800000" flipH="1" flipV="1">
              <a:off x="1647" y="4040"/>
              <a:ext cx="2098" cy="0"/>
            </a:xfrm>
            <a:prstGeom prst="straightConnector1">
              <a:avLst/>
            </a:prstGeom>
            <a:ln w="635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组合 92"/>
            <p:cNvGrpSpPr/>
            <p:nvPr>
              <p:custDataLst>
                <p:tags r:id="rId63"/>
              </p:custDataLst>
            </p:nvPr>
          </p:nvGrpSpPr>
          <p:grpSpPr>
            <a:xfrm>
              <a:off x="1583" y="1114"/>
              <a:ext cx="2114" cy="5987"/>
              <a:chOff x="1612" y="1768"/>
              <a:chExt cx="1359" cy="5022"/>
            </a:xfrm>
          </p:grpSpPr>
          <p:cxnSp>
            <p:nvCxnSpPr>
              <p:cNvPr id="94" name="直接连接符 93"/>
              <p:cNvCxnSpPr/>
              <p:nvPr>
                <p:custDataLst>
                  <p:tags r:id="rId64"/>
                </p:custDataLst>
              </p:nvPr>
            </p:nvCxnSpPr>
            <p:spPr>
              <a:xfrm flipH="1">
                <a:off x="2971" y="1768"/>
                <a:ext cx="0" cy="2378"/>
              </a:xfrm>
              <a:prstGeom prst="line">
                <a:avLst/>
              </a:prstGeom>
              <a:ln w="50800" cmpd="sng">
                <a:solidFill>
                  <a:schemeClr val="accent1">
                    <a:shade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>
                <p:custDataLst>
                  <p:tags r:id="rId65"/>
                </p:custDataLst>
              </p:nvPr>
            </p:nvCxnSpPr>
            <p:spPr>
              <a:xfrm flipH="1">
                <a:off x="1612" y="4255"/>
                <a:ext cx="1318" cy="2535"/>
              </a:xfrm>
              <a:prstGeom prst="line">
                <a:avLst/>
              </a:prstGeom>
              <a:ln w="50800" cmpd="sng">
                <a:solidFill>
                  <a:schemeClr val="accent1">
                    <a:shade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" name="组合 95"/>
          <p:cNvGrpSpPr/>
          <p:nvPr>
            <p:custDataLst>
              <p:tags r:id="rId66"/>
            </p:custDataLst>
          </p:nvPr>
        </p:nvGrpSpPr>
        <p:grpSpPr>
          <a:xfrm>
            <a:off x="7786310" y="1986215"/>
            <a:ext cx="4428549" cy="706461"/>
            <a:chOff x="5160" y="2635"/>
            <a:chExt cx="6977" cy="1113"/>
          </a:xfrm>
        </p:grpSpPr>
        <p:sp>
          <p:nvSpPr>
            <p:cNvPr id="97" name="文本框 96"/>
            <p:cNvSpPr txBox="1"/>
            <p:nvPr>
              <p:custDataLst>
                <p:tags r:id="rId67"/>
              </p:custDataLst>
            </p:nvPr>
          </p:nvSpPr>
          <p:spPr>
            <a:xfrm>
              <a:off x="5160" y="2635"/>
              <a:ext cx="6977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mgtan30</a:t>
              </a:r>
              <a:r>
                <a:rPr lang="en-US" altLang="zh-CN" sz="4000" b="1" baseline="300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0</a:t>
              </a:r>
              <a:r>
                <a:rPr lang="en-US" altLang="zh-CN" sz="40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=ma</a:t>
              </a:r>
              <a:endPara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98" name="文本框 97"/>
            <p:cNvSpPr txBox="1"/>
            <p:nvPr>
              <p:custDataLst>
                <p:tags r:id="rId68"/>
              </p:custDataLst>
            </p:nvPr>
          </p:nvSpPr>
          <p:spPr>
            <a:xfrm>
              <a:off x="10316" y="2740"/>
              <a:ext cx="3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800"/>
            </a:p>
          </p:txBody>
        </p:sp>
      </p:grpSp>
      <p:grpSp>
        <p:nvGrpSpPr>
          <p:cNvPr id="99" name="组合 98"/>
          <p:cNvGrpSpPr/>
          <p:nvPr>
            <p:custDataLst>
              <p:tags r:id="rId69"/>
            </p:custDataLst>
          </p:nvPr>
        </p:nvGrpSpPr>
        <p:grpSpPr>
          <a:xfrm>
            <a:off x="10376021" y="2618443"/>
            <a:ext cx="1975297" cy="1073338"/>
            <a:chOff x="8576" y="4148"/>
            <a:chExt cx="3112" cy="169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0" name="文本框 99"/>
                <p:cNvSpPr txBox="1"/>
                <p:nvPr>
                  <p:custDataLst>
                    <p:tags r:id="rId70"/>
                  </p:custDataLst>
                </p:nvPr>
              </p:nvSpPr>
              <p:spPr>
                <a:xfrm>
                  <a:off x="8576" y="4148"/>
                  <a:ext cx="3112" cy="16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4000" b="1" i="1">
                          <a:solidFill>
                            <a:srgbClr val="FF0000"/>
                          </a:solidFill>
                          <a:latin typeface="Cambria Math" panose="02040503050406030204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40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altLang="zh-CN" sz="4000" b="1" i="1">
                              <a:solidFill>
                                <a:srgbClr val="FF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altLang="zh-CN" sz="40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+mn-ea"/>
                    </a:rPr>
                    <a:t>g</a:t>
                  </a:r>
                  <a:endParaRPr lang="en-US" altLang="zh-CN" sz="4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endParaRPr>
                </a:p>
              </p:txBody>
            </p:sp>
          </mc:Choice>
          <mc:Fallback>
            <p:sp>
              <p:nvSpPr>
                <p:cNvPr id="100" name="文本框 9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71"/>
                  </p:custDataLst>
                </p:nvPr>
              </p:nvSpPr>
              <p:spPr>
                <a:xfrm>
                  <a:off x="8576" y="4148"/>
                  <a:ext cx="3112" cy="1691"/>
                </a:xfrm>
                <a:prstGeom prst="rect">
                  <a:avLst/>
                </a:prstGeom>
                <a:blipFill rotWithShape="1">
                  <a:blip r:embed="rId7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文本框 100"/>
            <p:cNvSpPr txBox="1"/>
            <p:nvPr>
              <p:custDataLst>
                <p:tags r:id="rId73"/>
              </p:custDataLst>
            </p:nvPr>
          </p:nvSpPr>
          <p:spPr>
            <a:xfrm>
              <a:off x="10169" y="4680"/>
              <a:ext cx="3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800"/>
            </a:p>
          </p:txBody>
        </p:sp>
      </p:grpSp>
      <p:sp>
        <p:nvSpPr>
          <p:cNvPr id="4" name="矩形 3"/>
          <p:cNvSpPr/>
          <p:nvPr>
            <p:custDataLst>
              <p:tags r:id="rId74"/>
            </p:custDataLst>
          </p:nvPr>
        </p:nvSpPr>
        <p:spPr>
          <a:xfrm>
            <a:off x="95250" y="69215"/>
            <a:ext cx="12190095" cy="70675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defTabSz="1219200">
              <a:defRPr/>
            </a:pPr>
            <a:endParaRPr lang="zh-CN" altLang="en-US" sz="40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5280" y="69215"/>
            <a:ext cx="12015470" cy="706755"/>
            <a:chOff x="528" y="109"/>
            <a:chExt cx="18922" cy="1113"/>
          </a:xfrm>
        </p:grpSpPr>
        <p:sp>
          <p:nvSpPr>
            <p:cNvPr id="102" name="文本框 101"/>
            <p:cNvSpPr txBox="1"/>
            <p:nvPr>
              <p:custDataLst>
                <p:tags r:id="rId75"/>
              </p:custDataLst>
            </p:nvPr>
          </p:nvSpPr>
          <p:spPr>
            <a:xfrm>
              <a:off x="528" y="109"/>
              <a:ext cx="6030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algn="l" fontAlgn="auto">
                <a:tabLst>
                  <a:tab pos="2790825" algn="l"/>
                </a:tabLst>
              </a:pPr>
              <a:r>
                <a:rPr lang="zh-CN" altLang="en-US" sz="4000" b="1" kern="100" smtClean="0">
                  <a:latin typeface="微软雅黑" panose="020B0503020204020204" charset="-122"/>
                  <a:ea typeface="微软雅黑" panose="020B0503020204020204" charset="-122"/>
                  <a:cs typeface="Courier New" panose="02070309020205020404"/>
                  <a:sym typeface="+mn-ea"/>
                </a:rPr>
                <a:t>脱离接触</a:t>
              </a: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:</a:t>
              </a:r>
              <a:endPara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76"/>
              </p:custDataLst>
            </p:nvPr>
          </p:nvSpPr>
          <p:spPr>
            <a:xfrm>
              <a:off x="10112" y="206"/>
              <a:ext cx="9339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 fontAlgn="auto">
                <a:lnSpc>
                  <a:spcPct val="100000"/>
                </a:lnSpc>
                <a:spcAft>
                  <a:spcPct val="0"/>
                </a:spcAft>
              </a:pPr>
              <a:r>
                <a:rPr lang="en-US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--</a:t>
              </a:r>
              <a:r>
                <a:rPr lang="zh-CN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隔离</a:t>
              </a:r>
              <a:r>
                <a:rPr lang="zh-CN" altLang="en-US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、</a:t>
              </a:r>
              <a:r>
                <a:rPr lang="zh-CN" altLang="zh-CN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牛二求解</a:t>
              </a:r>
              <a:r>
                <a:rPr lang="zh-CN" altLang="en-US" sz="3600" b="1" kern="10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  <a:endParaRPr lang="zh-CN" altLang="en-US" sz="3600" b="1" kern="10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03" name="文本框 102"/>
            <p:cNvSpPr txBox="1"/>
            <p:nvPr>
              <p:custDataLst>
                <p:tags r:id="rId77"/>
              </p:custDataLst>
            </p:nvPr>
          </p:nvSpPr>
          <p:spPr>
            <a:xfrm>
              <a:off x="5768" y="109"/>
              <a:ext cx="4890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algn="l" fontAlgn="auto">
                <a:tabLst>
                  <a:tab pos="2790825" algn="l"/>
                </a:tabLst>
              </a:pP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r>
                <a:rPr lang="en-US" altLang="zh-CN" sz="4000" b="1" kern="100" baseline="-250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N</a:t>
              </a:r>
              <a:r>
                <a:rPr lang="zh-CN" altLang="en-US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恰等于</a:t>
              </a:r>
              <a:r>
                <a:rPr lang="en-US" altLang="zh-CN" sz="4000" b="1" kern="1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0</a:t>
              </a:r>
              <a:endParaRPr lang="en-US" altLang="zh-CN" sz="40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2047"/>
</p:tagLst>
</file>

<file path=ppt/tags/tag10.xml><?xml version="1.0" encoding="utf-8"?>
<p:tagLst xmlns:p="http://schemas.openxmlformats.org/presentationml/2006/main">
  <p:tag name="AS_UNIQUEID" val="2057"/>
</p:tagLst>
</file>

<file path=ppt/tags/tag100.xml><?xml version="1.0" encoding="utf-8"?>
<p:tagLst xmlns:p="http://schemas.openxmlformats.org/presentationml/2006/main">
  <p:tag name="AS_UNIQUEID" val="2167"/>
</p:tagLst>
</file>

<file path=ppt/tags/tag101.xml><?xml version="1.0" encoding="utf-8"?>
<p:tagLst xmlns:p="http://schemas.openxmlformats.org/presentationml/2006/main">
  <p:tag name="AS_UNIQUEID" val="2168"/>
</p:tagLst>
</file>

<file path=ppt/tags/tag102.xml><?xml version="1.0" encoding="utf-8"?>
<p:tagLst xmlns:p="http://schemas.openxmlformats.org/presentationml/2006/main">
  <p:tag name="AS_UNIQUEID" val="2169"/>
</p:tagLst>
</file>

<file path=ppt/tags/tag103.xml><?xml version="1.0" encoding="utf-8"?>
<p:tagLst xmlns:p="http://schemas.openxmlformats.org/presentationml/2006/main">
  <p:tag name="AS_UNIQUEID" val="2170"/>
</p:tagLst>
</file>

<file path=ppt/tags/tag104.xml><?xml version="1.0" encoding="utf-8"?>
<p:tagLst xmlns:p="http://schemas.openxmlformats.org/presentationml/2006/main">
  <p:tag name="AS_UNIQUEID" val="2906"/>
  <p:tag name="KSO_WM_DIAGRAM_VIRTUALLY_FRAME" val="{&quot;height&quot;:275.1412598425197,&quot;left&quot;:0.1736220472440945,&quot;top&quot;:49.074488188976375,&quot;width&quot;:727.5581102362205}"/>
</p:tagLst>
</file>

<file path=ppt/tags/tag105.xml><?xml version="1.0" encoding="utf-8"?>
<p:tagLst xmlns:p="http://schemas.openxmlformats.org/presentationml/2006/main">
  <p:tag name="AS_UNIQUEID" val="2907"/>
</p:tagLst>
</file>

<file path=ppt/tags/tag106.xml><?xml version="1.0" encoding="utf-8"?>
<p:tagLst xmlns:p="http://schemas.openxmlformats.org/presentationml/2006/main">
  <p:tag name="AS_UNIQUEID" val="2908"/>
</p:tagLst>
</file>

<file path=ppt/tags/tag107.xml><?xml version="1.0" encoding="utf-8"?>
<p:tagLst xmlns:p="http://schemas.openxmlformats.org/presentationml/2006/main">
  <p:tag name="AS_UNIQUEID" val="2909"/>
</p:tagLst>
</file>

<file path=ppt/tags/tag108.xml><?xml version="1.0" encoding="utf-8"?>
<p:tagLst xmlns:p="http://schemas.openxmlformats.org/presentationml/2006/main">
  <p:tag name="AS_UNIQUEID" val="2910"/>
</p:tagLst>
</file>

<file path=ppt/tags/tag109.xml><?xml version="1.0" encoding="utf-8"?>
<p:tagLst xmlns:p="http://schemas.openxmlformats.org/presentationml/2006/main">
  <p:tag name="AS_UNIQUEID" val="2911"/>
</p:tagLst>
</file>

<file path=ppt/tags/tag11.xml><?xml version="1.0" encoding="utf-8"?>
<p:tagLst xmlns:p="http://schemas.openxmlformats.org/presentationml/2006/main">
  <p:tag name="AS_UNIQUEID" val="2059"/>
</p:tagLst>
</file>

<file path=ppt/tags/tag110.xml><?xml version="1.0" encoding="utf-8"?>
<p:tagLst xmlns:p="http://schemas.openxmlformats.org/presentationml/2006/main">
  <p:tag name="AS_UNIQUEID" val="2912"/>
</p:tagLst>
</file>

<file path=ppt/tags/tag111.xml><?xml version="1.0" encoding="utf-8"?>
<p:tagLst xmlns:p="http://schemas.openxmlformats.org/presentationml/2006/main">
  <p:tag name="AS_UNIQUEID" val="2913"/>
</p:tagLst>
</file>

<file path=ppt/tags/tag112.xml><?xml version="1.0" encoding="utf-8"?>
<p:tagLst xmlns:p="http://schemas.openxmlformats.org/presentationml/2006/main">
  <p:tag name="AS_UNIQUEID" val="2914"/>
</p:tagLst>
</file>

<file path=ppt/tags/tag113.xml><?xml version="1.0" encoding="utf-8"?>
<p:tagLst xmlns:p="http://schemas.openxmlformats.org/presentationml/2006/main">
  <p:tag name="AS_UNIQUEID" val="2915"/>
</p:tagLst>
</file>

<file path=ppt/tags/tag114.xml><?xml version="1.0" encoding="utf-8"?>
<p:tagLst xmlns:p="http://schemas.openxmlformats.org/presentationml/2006/main">
  <p:tag name="AS_UNIQUEID" val="2916"/>
</p:tagLst>
</file>

<file path=ppt/tags/tag115.xml><?xml version="1.0" encoding="utf-8"?>
<p:tagLst xmlns:p="http://schemas.openxmlformats.org/presentationml/2006/main">
  <p:tag name="AS_UNIQUEID" val="2917"/>
</p:tagLst>
</file>

<file path=ppt/tags/tag116.xml><?xml version="1.0" encoding="utf-8"?>
<p:tagLst xmlns:p="http://schemas.openxmlformats.org/presentationml/2006/main">
  <p:tag name="AS_UNIQUEID" val="2918"/>
</p:tagLst>
</file>

<file path=ppt/tags/tag117.xml><?xml version="1.0" encoding="utf-8"?>
<p:tagLst xmlns:p="http://schemas.openxmlformats.org/presentationml/2006/main">
  <p:tag name="AS_UNIQUEID" val="2919"/>
</p:tagLst>
</file>

<file path=ppt/tags/tag118.xml><?xml version="1.0" encoding="utf-8"?>
<p:tagLst xmlns:p="http://schemas.openxmlformats.org/presentationml/2006/main">
  <p:tag name="AS_UNIQUEID" val="2920"/>
</p:tagLst>
</file>

<file path=ppt/tags/tag119.xml><?xml version="1.0" encoding="utf-8"?>
<p:tagLst xmlns:p="http://schemas.openxmlformats.org/presentationml/2006/main">
  <p:tag name="AS_UNIQUEID" val="2921"/>
</p:tagLst>
</file>

<file path=ppt/tags/tag12.xml><?xml version="1.0" encoding="utf-8"?>
<p:tagLst xmlns:p="http://schemas.openxmlformats.org/presentationml/2006/main">
  <p:tag name="AS_UNIQUEID" val="2061"/>
  <p:tag name="KSO_WM_ASSEMBLE_CHIP_INDEX" val="599f46c2a02a47b09838e5465534a1a0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62fd8ff4295c1bf6da969d89"/>
  <p:tag name="KSO_WM_CHIP_XID" val="62fd9046295c1bf6da969d9e"/>
  <p:tag name="KSO_WM_TAG_VERSION" val="1.0"/>
  <p:tag name="KSO_WM_UNIT_COMPATIBLE" val="0"/>
  <p:tag name="KSO_WM_UNIT_DEC_AREA_ID" val="9854bfeb70594625940839fe0ccc7215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3*i*1"/>
  <p:tag name="KSO_WM_UNIT_INDEX" val="1"/>
  <p:tag name="KSO_WM_UNIT_LAYERLEVEL" val="1"/>
  <p:tag name="KSO_WM_UNIT_TYPE" val="i"/>
</p:tagLst>
</file>

<file path=ppt/tags/tag120.xml><?xml version="1.0" encoding="utf-8"?>
<p:tagLst xmlns:p="http://schemas.openxmlformats.org/presentationml/2006/main">
  <p:tag name="AS_UNIQUEID" val="2922"/>
</p:tagLst>
</file>

<file path=ppt/tags/tag121.xml><?xml version="1.0" encoding="utf-8"?>
<p:tagLst xmlns:p="http://schemas.openxmlformats.org/presentationml/2006/main">
  <p:tag name="AS_UNIQUEID" val="2923"/>
</p:tagLst>
</file>

<file path=ppt/tags/tag122.xml><?xml version="1.0" encoding="utf-8"?>
<p:tagLst xmlns:p="http://schemas.openxmlformats.org/presentationml/2006/main">
  <p:tag name="KSO_WM_BEAUTIFY_FLAG" val="#wm#"/>
  <p:tag name="KSO_WM_SLIDE_ID" val="custom20235629_1"/>
  <p:tag name="KSO_WM_SLIDE_INDEX" val="1"/>
  <p:tag name="KSO_WM_SLIDE_ITEM_CNT" val="0"/>
  <p:tag name="KSO_WM_SLIDE_LAYOUT" val="a_d"/>
  <p:tag name="KSO_WM_SLIDE_LAYOUT_CNT" val="1_1"/>
  <p:tag name="KSO_WM_SLIDE_POSITION" val="48*47"/>
  <p:tag name="KSO_WM_SLIDE_SIZE" val="864*444"/>
  <p:tag name="KSO_WM_SLIDE_SUBTYPE" val="pic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5629"/>
  <p:tag name="KSO_WM_TEMPLATE_MASTER_TYPE" val="0"/>
  <p:tag name="KSO_WM_TEMPLATE_SUBCATEGORY" val="0"/>
</p:tagLst>
</file>

<file path=ppt/tags/tag123.xml><?xml version="1.0" encoding="utf-8"?>
<p:tagLst xmlns:p="http://schemas.openxmlformats.org/presentationml/2006/main">
  <p:tag name="AS_UNIQUEID" val="2925"/>
</p:tagLst>
</file>

<file path=ppt/tags/tag124.xml><?xml version="1.0" encoding="utf-8"?>
<p:tagLst xmlns:p="http://schemas.openxmlformats.org/presentationml/2006/main">
  <p:tag name="AS_UNIQUEID" val="2926"/>
</p:tagLst>
</file>

<file path=ppt/tags/tag125.xml><?xml version="1.0" encoding="utf-8"?>
<p:tagLst xmlns:p="http://schemas.openxmlformats.org/presentationml/2006/main">
  <p:tag name="AS_UNIQUEID" val="2927"/>
</p:tagLst>
</file>

<file path=ppt/tags/tag126.xml><?xml version="1.0" encoding="utf-8"?>
<p:tagLst xmlns:p="http://schemas.openxmlformats.org/presentationml/2006/main">
  <p:tag name="AS_UNIQUEID" val="2928"/>
</p:tagLst>
</file>

<file path=ppt/tags/tag127.xml><?xml version="1.0" encoding="utf-8"?>
<p:tagLst xmlns:p="http://schemas.openxmlformats.org/presentationml/2006/main">
  <p:tag name="AS_UNIQUEID" val="2929"/>
</p:tagLst>
</file>

<file path=ppt/tags/tag128.xml><?xml version="1.0" encoding="utf-8"?>
<p:tagLst xmlns:p="http://schemas.openxmlformats.org/presentationml/2006/main">
  <p:tag name="AS_UNIQUEID" val="2930"/>
</p:tagLst>
</file>

<file path=ppt/tags/tag129.xml><?xml version="1.0" encoding="utf-8"?>
<p:tagLst xmlns:p="http://schemas.openxmlformats.org/presentationml/2006/main">
  <p:tag name="AS_UNIQUEID" val="2931"/>
</p:tagLst>
</file>

<file path=ppt/tags/tag13.xml><?xml version="1.0" encoding="utf-8"?>
<p:tagLst xmlns:p="http://schemas.openxmlformats.org/presentationml/2006/main">
  <p:tag name="AS_UNIQUEID" val="20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2932"/>
</p:tagLst>
</file>

<file path=ppt/tags/tag131.xml><?xml version="1.0" encoding="utf-8"?>
<p:tagLst xmlns:p="http://schemas.openxmlformats.org/presentationml/2006/main">
  <p:tag name="AS_UNIQUEID" val="2934"/>
</p:tagLst>
</file>

<file path=ppt/tags/tag132.xml><?xml version="1.0" encoding="utf-8"?>
<p:tagLst xmlns:p="http://schemas.openxmlformats.org/presentationml/2006/main">
  <p:tag name="AS_UNIQUEID" val="2935"/>
</p:tagLst>
</file>

<file path=ppt/tags/tag133.xml><?xml version="1.0" encoding="utf-8"?>
<p:tagLst xmlns:p="http://schemas.openxmlformats.org/presentationml/2006/main">
  <p:tag name="AS_UNIQUEID" val="2936"/>
</p:tagLst>
</file>

<file path=ppt/tags/tag134.xml><?xml version="1.0" encoding="utf-8"?>
<p:tagLst xmlns:p="http://schemas.openxmlformats.org/presentationml/2006/main">
  <p:tag name="AS_UNIQUEID" val="2938"/>
</p:tagLst>
</file>

<file path=ppt/tags/tag135.xml><?xml version="1.0" encoding="utf-8"?>
<p:tagLst xmlns:p="http://schemas.openxmlformats.org/presentationml/2006/main">
  <p:tag name="AS_UNIQUEID" val="2939"/>
</p:tagLst>
</file>

<file path=ppt/tags/tag136.xml><?xml version="1.0" encoding="utf-8"?>
<p:tagLst xmlns:p="http://schemas.openxmlformats.org/presentationml/2006/main">
  <p:tag name="AS_UNIQUEID" val="2940"/>
</p:tagLst>
</file>

<file path=ppt/tags/tag137.xml><?xml version="1.0" encoding="utf-8"?>
<p:tagLst xmlns:p="http://schemas.openxmlformats.org/presentationml/2006/main">
  <p:tag name="AS_UNIQUEID" val="3040"/>
  <p:tag name="KSO_WM_DIAGRAM_VIRTUALLY_FRAME" val="{&quot;height&quot;:275.1412598425197,&quot;left&quot;:0.1736220472440945,&quot;top&quot;:49.074488188976375,&quot;width&quot;:727.5581102362205}"/>
</p:tagLst>
</file>

<file path=ppt/tags/tag138.xml><?xml version="1.0" encoding="utf-8"?>
<p:tagLst xmlns:p="http://schemas.openxmlformats.org/presentationml/2006/main">
  <p:tag name="AS_UNIQUEID" val="3041"/>
</p:tagLst>
</file>

<file path=ppt/tags/tag139.xml><?xml version="1.0" encoding="utf-8"?>
<p:tagLst xmlns:p="http://schemas.openxmlformats.org/presentationml/2006/main">
  <p:tag name="AS_UNIQUEID" val="3042"/>
</p:tagLst>
</file>

<file path=ppt/tags/tag14.xml><?xml version="1.0" encoding="utf-8"?>
<p:tagLst xmlns:p="http://schemas.openxmlformats.org/presentationml/2006/main">
  <p:tag name="AS_UNIQUEID" val="2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3043"/>
</p:tagLst>
</file>

<file path=ppt/tags/tag141.xml><?xml version="1.0" encoding="utf-8"?>
<p:tagLst xmlns:p="http://schemas.openxmlformats.org/presentationml/2006/main">
  <p:tag name="AS_UNIQUEID" val="3044"/>
</p:tagLst>
</file>

<file path=ppt/tags/tag142.xml><?xml version="1.0" encoding="utf-8"?>
<p:tagLst xmlns:p="http://schemas.openxmlformats.org/presentationml/2006/main">
  <p:tag name="AS_UNIQUEID" val="3045"/>
</p:tagLst>
</file>

<file path=ppt/tags/tag143.xml><?xml version="1.0" encoding="utf-8"?>
<p:tagLst xmlns:p="http://schemas.openxmlformats.org/presentationml/2006/main">
  <p:tag name="AS_UNIQUEID" val="3046"/>
</p:tagLst>
</file>

<file path=ppt/tags/tag144.xml><?xml version="1.0" encoding="utf-8"?>
<p:tagLst xmlns:p="http://schemas.openxmlformats.org/presentationml/2006/main">
  <p:tag name="AS_UNIQUEID" val="3047"/>
</p:tagLst>
</file>

<file path=ppt/tags/tag145.xml><?xml version="1.0" encoding="utf-8"?>
<p:tagLst xmlns:p="http://schemas.openxmlformats.org/presentationml/2006/main">
  <p:tag name="AS_UNIQUEID" val="3048"/>
</p:tagLst>
</file>

<file path=ppt/tags/tag146.xml><?xml version="1.0" encoding="utf-8"?>
<p:tagLst xmlns:p="http://schemas.openxmlformats.org/presentationml/2006/main">
  <p:tag name="AS_UNIQUEID" val="3049"/>
</p:tagLst>
</file>

<file path=ppt/tags/tag147.xml><?xml version="1.0" encoding="utf-8"?>
<p:tagLst xmlns:p="http://schemas.openxmlformats.org/presentationml/2006/main">
  <p:tag name="AS_UNIQUEID" val="3050"/>
</p:tagLst>
</file>

<file path=ppt/tags/tag148.xml><?xml version="1.0" encoding="utf-8"?>
<p:tagLst xmlns:p="http://schemas.openxmlformats.org/presentationml/2006/main">
  <p:tag name="AS_UNIQUEID" val="3051"/>
</p:tagLst>
</file>

<file path=ppt/tags/tag149.xml><?xml version="1.0" encoding="utf-8"?>
<p:tagLst xmlns:p="http://schemas.openxmlformats.org/presentationml/2006/main">
  <p:tag name="AS_UNIQUEID" val="3052"/>
</p:tagLst>
</file>

<file path=ppt/tags/tag15.xml><?xml version="1.0" encoding="utf-8"?>
<p:tagLst xmlns:p="http://schemas.openxmlformats.org/presentationml/2006/main">
  <p:tag name="AS_UNIQUEID" val="2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3053"/>
</p:tagLst>
</file>

<file path=ppt/tags/tag151.xml><?xml version="1.0" encoding="utf-8"?>
<p:tagLst xmlns:p="http://schemas.openxmlformats.org/presentationml/2006/main">
  <p:tag name="AS_UNIQUEID" val="3054"/>
</p:tagLst>
</file>

<file path=ppt/tags/tag152.xml><?xml version="1.0" encoding="utf-8"?>
<p:tagLst xmlns:p="http://schemas.openxmlformats.org/presentationml/2006/main">
  <p:tag name="AS_UNIQUEID" val="3055"/>
</p:tagLst>
</file>

<file path=ppt/tags/tag153.xml><?xml version="1.0" encoding="utf-8"?>
<p:tagLst xmlns:p="http://schemas.openxmlformats.org/presentationml/2006/main">
  <p:tag name="AS_UNIQUEID" val="3056"/>
</p:tagLst>
</file>

<file path=ppt/tags/tag154.xml><?xml version="1.0" encoding="utf-8"?>
<p:tagLst xmlns:p="http://schemas.openxmlformats.org/presentationml/2006/main">
  <p:tag name="AS_UNIQUEID" val="3057"/>
</p:tagLst>
</file>

<file path=ppt/tags/tag155.xml><?xml version="1.0" encoding="utf-8"?>
<p:tagLst xmlns:p="http://schemas.openxmlformats.org/presentationml/2006/main">
  <p:tag name="KSO_WM_BEAUTIFY_FLAG" val="#wm#"/>
  <p:tag name="KSO_WM_SLIDE_ID" val="custom20235629_1"/>
  <p:tag name="KSO_WM_SLIDE_INDEX" val="1"/>
  <p:tag name="KSO_WM_SLIDE_ITEM_CNT" val="0"/>
  <p:tag name="KSO_WM_SLIDE_LAYOUT" val="a_d"/>
  <p:tag name="KSO_WM_SLIDE_LAYOUT_CNT" val="1_1"/>
  <p:tag name="KSO_WM_SLIDE_POSITION" val="48*47"/>
  <p:tag name="KSO_WM_SLIDE_SIZE" val="864*444"/>
  <p:tag name="KSO_WM_SLIDE_SUBTYPE" val="picTxt"/>
  <p:tag name="KSO_WM_SLIDE_TYPE" val="text"/>
  <p:tag name="KSO_WM_SPECIAL_SOURCE" val="bdnull"/>
  <p:tag name="KSO_WM_TAG_VERSION" val="3.0"/>
  <p:tag name="KSO_WM_TEMPLATE_CATEGORY" val="custom"/>
  <p:tag name="KSO_WM_TEMPLATE_COLOR_TYPE" val="0"/>
  <p:tag name="KSO_WM_TEMPLATE_INDEX" val="20235629"/>
  <p:tag name="KSO_WM_TEMPLATE_MASTER_TYPE" val="0"/>
  <p:tag name="KSO_WM_TEMPLATE_SUBCATEGORY" val="0"/>
</p:tagLst>
</file>

<file path=ppt/tags/tag156.xml><?xml version="1.0" encoding="utf-8"?>
<p:tagLst xmlns:p="http://schemas.openxmlformats.org/presentationml/2006/main">
  <p:tag name="AS_UNIQUEID" val="3059"/>
</p:tagLst>
</file>

<file path=ppt/tags/tag157.xml><?xml version="1.0" encoding="utf-8"?>
<p:tagLst xmlns:p="http://schemas.openxmlformats.org/presentationml/2006/main">
  <p:tag name="AS_UNIQUEID" val="3060"/>
</p:tagLst>
</file>

<file path=ppt/tags/tag158.xml><?xml version="1.0" encoding="utf-8"?>
<p:tagLst xmlns:p="http://schemas.openxmlformats.org/presentationml/2006/main">
  <p:tag name="AS_UNIQUEID" val="3061"/>
</p:tagLst>
</file>

<file path=ppt/tags/tag159.xml><?xml version="1.0" encoding="utf-8"?>
<p:tagLst xmlns:p="http://schemas.openxmlformats.org/presentationml/2006/main">
  <p:tag name="AS_UNIQUEID" val="3062"/>
</p:tagLst>
</file>

<file path=ppt/tags/tag16.xml><?xml version="1.0" encoding="utf-8"?>
<p:tagLst xmlns:p="http://schemas.openxmlformats.org/presentationml/2006/main">
  <p:tag name="AS_UNIQUEID" val="2065"/>
  <p:tag name="KSO_WM_ASSEMBLE_CHIP_INDEX" val="06a9c0d84213482ebb43431a19b45778"/>
  <p:tag name="KSO_WM_BEAUTIFY_FLAG" val="#wm#"/>
  <p:tag name="KSO_WM_CHIP_FILLAREA_FILL_RULE" val="{&quot;fill_align&quot;:&quot;rt&quot;,&quot;fill_effect&quot;:[],&quot;fill_mode&quot;:&quot;adaptive&quot;,&quot;sacle_strategy&quot;:&quot;stretch&quot;}"/>
  <p:tag name="KSO_WM_CHIP_GROUPID" val="62fd8ff4295c1bf6da969d89"/>
  <p:tag name="KSO_WM_CHIP_XID" val="62fd9046295c1bf6da969d8f"/>
  <p:tag name="KSO_WM_TAG_VERSION" val="1.0"/>
  <p:tag name="KSO_WM_UNIT_COMPATIBLE" val="0"/>
  <p:tag name="KSO_WM_UNIT_DEC_AREA_ID" val="75c3c172ae2b49f1b6ee8318b1abe413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3*i*3"/>
  <p:tag name="KSO_WM_UNIT_INDEX" val="3"/>
  <p:tag name="KSO_WM_UNIT_LAYERLEVEL" val="1"/>
  <p:tag name="KSO_WM_UNIT_TYPE" val="i"/>
</p:tagLst>
</file>

<file path=ppt/tags/tag160.xml><?xml version="1.0" encoding="utf-8"?>
<p:tagLst xmlns:p="http://schemas.openxmlformats.org/presentationml/2006/main">
  <p:tag name="AS_UNIQUEID" val="3063"/>
</p:tagLst>
</file>

<file path=ppt/tags/tag161.xml><?xml version="1.0" encoding="utf-8"?>
<p:tagLst xmlns:p="http://schemas.openxmlformats.org/presentationml/2006/main">
  <p:tag name="AS_UNIQUEID" val="3064"/>
</p:tagLst>
</file>

<file path=ppt/tags/tag162.xml><?xml version="1.0" encoding="utf-8"?>
<p:tagLst xmlns:p="http://schemas.openxmlformats.org/presentationml/2006/main">
  <p:tag name="AS_UNIQUEID" val="3065"/>
</p:tagLst>
</file>

<file path=ppt/tags/tag163.xml><?xml version="1.0" encoding="utf-8"?>
<p:tagLst xmlns:p="http://schemas.openxmlformats.org/presentationml/2006/main">
  <p:tag name="AS_UNIQUEID" val="3066"/>
</p:tagLst>
</file>

<file path=ppt/tags/tag164.xml><?xml version="1.0" encoding="utf-8"?>
<p:tagLst xmlns:p="http://schemas.openxmlformats.org/presentationml/2006/main">
  <p:tag name="AS_UNIQUEID" val="3067"/>
</p:tagLst>
</file>

<file path=ppt/tags/tag165.xml><?xml version="1.0" encoding="utf-8"?>
<p:tagLst xmlns:p="http://schemas.openxmlformats.org/presentationml/2006/main">
  <p:tag name="AS_UNIQUEID" val="3068"/>
</p:tagLst>
</file>

<file path=ppt/tags/tag166.xml><?xml version="1.0" encoding="utf-8"?>
<p:tagLst xmlns:p="http://schemas.openxmlformats.org/presentationml/2006/main">
  <p:tag name="AS_UNIQUEID" val="3069"/>
</p:tagLst>
</file>

<file path=ppt/tags/tag167.xml><?xml version="1.0" encoding="utf-8"?>
<p:tagLst xmlns:p="http://schemas.openxmlformats.org/presentationml/2006/main">
  <p:tag name="AS_UNIQUEID" val="3070"/>
</p:tagLst>
</file>

<file path=ppt/tags/tag168.xml><?xml version="1.0" encoding="utf-8"?>
<p:tagLst xmlns:p="http://schemas.openxmlformats.org/presentationml/2006/main">
  <p:tag name="AS_UNIQUEID" val="3071"/>
</p:tagLst>
</file>

<file path=ppt/tags/tag169.xml><?xml version="1.0" encoding="utf-8"?>
<p:tagLst xmlns:p="http://schemas.openxmlformats.org/presentationml/2006/main">
  <p:tag name="AS_UNIQUEID" val="3072"/>
</p:tagLst>
</file>

<file path=ppt/tags/tag17.xml><?xml version="1.0" encoding="utf-8"?>
<p:tagLst xmlns:p="http://schemas.openxmlformats.org/presentationml/2006/main">
  <p:tag name="AS_UNIQUEID" val="2067"/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70.xml><?xml version="1.0" encoding="utf-8"?>
<p:tagLst xmlns:p="http://schemas.openxmlformats.org/presentationml/2006/main">
  <p:tag name="AS_UNIQUEID" val="3073"/>
</p:tagLst>
</file>

<file path=ppt/tags/tag171.xml><?xml version="1.0" encoding="utf-8"?>
<p:tagLst xmlns:p="http://schemas.openxmlformats.org/presentationml/2006/main">
  <p:tag name="AS_UNIQUEID" val="3074"/>
</p:tagLst>
</file>

<file path=ppt/tags/tag172.xml><?xml version="1.0" encoding="utf-8"?>
<p:tagLst xmlns:p="http://schemas.openxmlformats.org/presentationml/2006/main">
  <p:tag name="AS_UNIQUEID" val="3075"/>
</p:tagLst>
</file>

<file path=ppt/tags/tag173.xml><?xml version="1.0" encoding="utf-8"?>
<p:tagLst xmlns:p="http://schemas.openxmlformats.org/presentationml/2006/main">
  <p:tag name="AS_UNIQUEID" val="3076"/>
</p:tagLst>
</file>

<file path=ppt/tags/tag174.xml><?xml version="1.0" encoding="utf-8"?>
<p:tagLst xmlns:p="http://schemas.openxmlformats.org/presentationml/2006/main">
  <p:tag name="AS_UNIQUEID" val="3077"/>
</p:tagLst>
</file>

<file path=ppt/tags/tag175.xml><?xml version="1.0" encoding="utf-8"?>
<p:tagLst xmlns:p="http://schemas.openxmlformats.org/presentationml/2006/main">
  <p:tag name="AS_UNIQUEID" val="3078"/>
</p:tagLst>
</file>

<file path=ppt/tags/tag176.xml><?xml version="1.0" encoding="utf-8"?>
<p:tagLst xmlns:p="http://schemas.openxmlformats.org/presentationml/2006/main">
  <p:tag name="AS_UNIQUEID" val="3078"/>
</p:tagLst>
</file>

<file path=ppt/tags/tag177.xml><?xml version="1.0" encoding="utf-8"?>
<p:tagLst xmlns:p="http://schemas.openxmlformats.org/presentationml/2006/main">
  <p:tag name="AS_UNIQUEID" val="3080"/>
</p:tagLst>
</file>

<file path=ppt/tags/tag178.xml><?xml version="1.0" encoding="utf-8"?>
<p:tagLst xmlns:p="http://schemas.openxmlformats.org/presentationml/2006/main">
  <p:tag name="AS_UNIQUEID" val="3081"/>
</p:tagLst>
</file>

<file path=ppt/tags/tag179.xml><?xml version="1.0" encoding="utf-8"?>
<p:tagLst xmlns:p="http://schemas.openxmlformats.org/presentationml/2006/main">
  <p:tag name="AS_UNIQUEID" val="3082"/>
</p:tagLst>
</file>

<file path=ppt/tags/tag18.xml><?xml version="1.0" encoding="utf-8"?>
<p:tagLst xmlns:p="http://schemas.openxmlformats.org/presentationml/2006/main">
  <p:tag name="AS_UNIQUEID" val="2068"/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80.xml><?xml version="1.0" encoding="utf-8"?>
<p:tagLst xmlns:p="http://schemas.openxmlformats.org/presentationml/2006/main">
  <p:tag name="AS_UNIQUEID" val="3082"/>
</p:tagLst>
</file>

<file path=ppt/tags/tag181.xml><?xml version="1.0" encoding="utf-8"?>
<p:tagLst xmlns:p="http://schemas.openxmlformats.org/presentationml/2006/main">
  <p:tag name="AS_UNIQUEID" val="3084"/>
</p:tagLst>
</file>

<file path=ppt/tags/tag182.xml><?xml version="1.0" encoding="utf-8"?>
<p:tagLst xmlns:p="http://schemas.openxmlformats.org/presentationml/2006/main">
  <p:tag name="AS_UNIQUEID" val="3085"/>
</p:tagLst>
</file>

<file path=ppt/tags/tag183.xml><?xml version="1.0" encoding="utf-8"?>
<p:tagLst xmlns:p="http://schemas.openxmlformats.org/presentationml/2006/main">
  <p:tag name="AS_UNIQUEID" val="3086"/>
</p:tagLst>
</file>

<file path=ppt/tags/tag184.xml><?xml version="1.0" encoding="utf-8"?>
<p:tagLst xmlns:p="http://schemas.openxmlformats.org/presentationml/2006/main">
  <p:tag name="AS_UNIQUEID" val="3087"/>
</p:tagLst>
</file>

<file path=ppt/tags/tag185.xml><?xml version="1.0" encoding="utf-8"?>
<p:tagLst xmlns:p="http://schemas.openxmlformats.org/presentationml/2006/main">
  <p:tag name="AS_UNIQUEID" val="3088"/>
</p:tagLst>
</file>

<file path=ppt/tags/tag186.xml><?xml version="1.0" encoding="utf-8"?>
<p:tagLst xmlns:p="http://schemas.openxmlformats.org/presentationml/2006/main">
  <p:tag name="AS_UNIQUEID" val="3089"/>
</p:tagLst>
</file>

<file path=ppt/tags/tag187.xml><?xml version="1.0" encoding="utf-8"?>
<p:tagLst xmlns:p="http://schemas.openxmlformats.org/presentationml/2006/main">
  <p:tag name="AS_UNIQUEID" val="3090"/>
</p:tagLst>
</file>

<file path=ppt/tags/tag188.xml><?xml version="1.0" encoding="utf-8"?>
<p:tagLst xmlns:p="http://schemas.openxmlformats.org/presentationml/2006/main">
  <p:tag name="AS_UNIQUEID" val="3091"/>
</p:tagLst>
</file>

<file path=ppt/tags/tag189.xml><?xml version="1.0" encoding="utf-8"?>
<p:tagLst xmlns:p="http://schemas.openxmlformats.org/presentationml/2006/main">
  <p:tag name="AS_UNIQUEID" val="3088"/>
</p:tagLst>
</file>

<file path=ppt/tags/tag19.xml><?xml version="1.0" encoding="utf-8"?>
<p:tagLst xmlns:p="http://schemas.openxmlformats.org/presentationml/2006/main">
  <p:tag name="AS_UNIQUEID" val="2069"/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90.xml><?xml version="1.0" encoding="utf-8"?>
<p:tagLst xmlns:p="http://schemas.openxmlformats.org/presentationml/2006/main">
  <p:tag name="AS_UNIQUEID" val="3159"/>
</p:tagLst>
</file>

<file path=ppt/tags/tag191.xml><?xml version="1.0" encoding="utf-8"?>
<p:tagLst xmlns:p="http://schemas.openxmlformats.org/presentationml/2006/main">
  <p:tag name="AS_UNIQUEID" val="3160"/>
</p:tagLst>
</file>

<file path=ppt/tags/tag192.xml><?xml version="1.0" encoding="utf-8"?>
<p:tagLst xmlns:p="http://schemas.openxmlformats.org/presentationml/2006/main">
  <p:tag name="AS_UNIQUEID" val="3161"/>
</p:tagLst>
</file>

<file path=ppt/tags/tag193.xml><?xml version="1.0" encoding="utf-8"?>
<p:tagLst xmlns:p="http://schemas.openxmlformats.org/presentationml/2006/main">
  <p:tag name="AS_UNIQUEID" val="3162"/>
</p:tagLst>
</file>

<file path=ppt/tags/tag194.xml><?xml version="1.0" encoding="utf-8"?>
<p:tagLst xmlns:p="http://schemas.openxmlformats.org/presentationml/2006/main">
  <p:tag name="AS_UNIQUEID" val="3163"/>
</p:tagLst>
</file>

<file path=ppt/tags/tag195.xml><?xml version="1.0" encoding="utf-8"?>
<p:tagLst xmlns:p="http://schemas.openxmlformats.org/presentationml/2006/main">
  <p:tag name="AS_UNIQUEID" val="3164"/>
</p:tagLst>
</file>

<file path=ppt/tags/tag196.xml><?xml version="1.0" encoding="utf-8"?>
<p:tagLst xmlns:p="http://schemas.openxmlformats.org/presentationml/2006/main">
  <p:tag name="AS_UNIQUEID" val="3165"/>
</p:tagLst>
</file>

<file path=ppt/tags/tag197.xml><?xml version="1.0" encoding="utf-8"?>
<p:tagLst xmlns:p="http://schemas.openxmlformats.org/presentationml/2006/main">
  <p:tag name="AS_UNIQUEID" val="3166"/>
</p:tagLst>
</file>

<file path=ppt/tags/tag198.xml><?xml version="1.0" encoding="utf-8"?>
<p:tagLst xmlns:p="http://schemas.openxmlformats.org/presentationml/2006/main">
  <p:tag name="AS_UNIQUEID" val="3167"/>
  <p:tag name="KSO_WM_UNIT_PLACING_PICTURE_USER_VIEWPORT" val="{&quot;height&quot;:2995.776377952756,&quot;width&quot;:5092.815748031496}"/>
</p:tagLst>
</file>

<file path=ppt/tags/tag199.xml><?xml version="1.0" encoding="utf-8"?>
<p:tagLst xmlns:p="http://schemas.openxmlformats.org/presentationml/2006/main">
  <p:tag name="AS_UNIQUEID" val="3168"/>
</p:tagLst>
</file>

<file path=ppt/tags/tag2.xml><?xml version="1.0" encoding="utf-8"?>
<p:tagLst xmlns:p="http://schemas.openxmlformats.org/presentationml/2006/main">
  <p:tag name="AS_UNIQUEID" val="2048"/>
</p:tagLst>
</file>

<file path=ppt/tags/tag20.xml><?xml version="1.0" encoding="utf-8"?>
<p:tagLst xmlns:p="http://schemas.openxmlformats.org/presentationml/2006/main">
  <p:tag name="AS_UNIQUEID" val="2070"/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0.xml><?xml version="1.0" encoding="utf-8"?>
<p:tagLst xmlns:p="http://schemas.openxmlformats.org/presentationml/2006/main">
  <p:tag name="AS_UNIQUEID" val="3169"/>
</p:tagLst>
</file>

<file path=ppt/tags/tag201.xml><?xml version="1.0" encoding="utf-8"?>
<p:tagLst xmlns:p="http://schemas.openxmlformats.org/presentationml/2006/main">
  <p:tag name="AS_UNIQUEID" val="3170"/>
</p:tagLst>
</file>

<file path=ppt/tags/tag202.xml><?xml version="1.0" encoding="utf-8"?>
<p:tagLst xmlns:p="http://schemas.openxmlformats.org/presentationml/2006/main">
  <p:tag name="AS_UNIQUEID" val="3171"/>
</p:tagLst>
</file>

<file path=ppt/tags/tag203.xml><?xml version="1.0" encoding="utf-8"?>
<p:tagLst xmlns:p="http://schemas.openxmlformats.org/presentationml/2006/main">
  <p:tag name="AS_UNIQUEID" val="3172"/>
</p:tagLst>
</file>

<file path=ppt/tags/tag204.xml><?xml version="1.0" encoding="utf-8"?>
<p:tagLst xmlns:p="http://schemas.openxmlformats.org/presentationml/2006/main">
  <p:tag name="AS_UNIQUEID" val="3173"/>
</p:tagLst>
</file>

<file path=ppt/tags/tag205.xml><?xml version="1.0" encoding="utf-8"?>
<p:tagLst xmlns:p="http://schemas.openxmlformats.org/presentationml/2006/main">
  <p:tag name="AS_UNIQUEID" val="3174"/>
</p:tagLst>
</file>

<file path=ppt/tags/tag206.xml><?xml version="1.0" encoding="utf-8"?>
<p:tagLst xmlns:p="http://schemas.openxmlformats.org/presentationml/2006/main">
  <p:tag name="AS_UNIQUEID" val="3175"/>
</p:tagLst>
</file>

<file path=ppt/tags/tag207.xml><?xml version="1.0" encoding="utf-8"?>
<p:tagLst xmlns:p="http://schemas.openxmlformats.org/presentationml/2006/main">
  <p:tag name="AS_UNIQUEID" val="3176"/>
</p:tagLst>
</file>

<file path=ppt/tags/tag208.xml><?xml version="1.0" encoding="utf-8"?>
<p:tagLst xmlns:p="http://schemas.openxmlformats.org/presentationml/2006/main">
  <p:tag name="AS_UNIQUEID" val="3177"/>
</p:tagLst>
</file>

<file path=ppt/tags/tag209.xml><?xml version="1.0" encoding="utf-8"?>
<p:tagLst xmlns:p="http://schemas.openxmlformats.org/presentationml/2006/main">
  <p:tag name="AS_UNIQUEID" val="3178"/>
</p:tagLst>
</file>

<file path=ppt/tags/tag21.xml><?xml version="1.0" encoding="utf-8"?>
<p:tagLst xmlns:p="http://schemas.openxmlformats.org/presentationml/2006/main">
  <p:tag name="AS_UNIQUEID" val="2072"/>
</p:tagLst>
</file>

<file path=ppt/tags/tag210.xml><?xml version="1.0" encoding="utf-8"?>
<p:tagLst xmlns:p="http://schemas.openxmlformats.org/presentationml/2006/main">
  <p:tag name="AS_UNIQUEID" val="3179"/>
</p:tagLst>
</file>

<file path=ppt/tags/tag211.xml><?xml version="1.0" encoding="utf-8"?>
<p:tagLst xmlns:p="http://schemas.openxmlformats.org/presentationml/2006/main">
  <p:tag name="AS_UNIQUEID" val="3180"/>
</p:tagLst>
</file>

<file path=ppt/tags/tag212.xml><?xml version="1.0" encoding="utf-8"?>
<p:tagLst xmlns:p="http://schemas.openxmlformats.org/presentationml/2006/main">
  <p:tag name="AS_UNIQUEID" val="3181"/>
</p:tagLst>
</file>

<file path=ppt/tags/tag213.xml><?xml version="1.0" encoding="utf-8"?>
<p:tagLst xmlns:p="http://schemas.openxmlformats.org/presentationml/2006/main">
  <p:tag name="AS_UNIQUEID" val="3182"/>
</p:tagLst>
</file>

<file path=ppt/tags/tag214.xml><?xml version="1.0" encoding="utf-8"?>
<p:tagLst xmlns:p="http://schemas.openxmlformats.org/presentationml/2006/main">
  <p:tag name="AS_UNIQUEID" val="3183"/>
</p:tagLst>
</file>

<file path=ppt/tags/tag215.xml><?xml version="1.0" encoding="utf-8"?>
<p:tagLst xmlns:p="http://schemas.openxmlformats.org/presentationml/2006/main">
  <p:tag name="AS_UNIQUEID" val="3184"/>
</p:tagLst>
</file>

<file path=ppt/tags/tag216.xml><?xml version="1.0" encoding="utf-8"?>
<p:tagLst xmlns:p="http://schemas.openxmlformats.org/presentationml/2006/main">
  <p:tag name="AS_UNIQUEID" val="3185"/>
</p:tagLst>
</file>

<file path=ppt/tags/tag217.xml><?xml version="1.0" encoding="utf-8"?>
<p:tagLst xmlns:p="http://schemas.openxmlformats.org/presentationml/2006/main">
  <p:tag name="AS_UNIQUEID" val="3186"/>
</p:tagLst>
</file>

<file path=ppt/tags/tag218.xml><?xml version="1.0" encoding="utf-8"?>
<p:tagLst xmlns:p="http://schemas.openxmlformats.org/presentationml/2006/main">
  <p:tag name="AS_UNIQUEID" val="3187"/>
</p:tagLst>
</file>

<file path=ppt/tags/tag219.xml><?xml version="1.0" encoding="utf-8"?>
<p:tagLst xmlns:p="http://schemas.openxmlformats.org/presentationml/2006/main">
  <p:tag name="AS_UNIQUEID" val="3187"/>
</p:tagLst>
</file>

<file path=ppt/tags/tag22.xml><?xml version="1.0" encoding="utf-8"?>
<p:tagLst xmlns:p="http://schemas.openxmlformats.org/presentationml/2006/main">
  <p:tag name="AS_UNIQUEID" val="2073"/>
</p:tagLst>
</file>

<file path=ppt/tags/tag220.xml><?xml version="1.0" encoding="utf-8"?>
<p:tagLst xmlns:p="http://schemas.openxmlformats.org/presentationml/2006/main">
  <p:tag name="AS_UNIQUEID" val="3189"/>
</p:tagLst>
</file>

<file path=ppt/tags/tag221.xml><?xml version="1.0" encoding="utf-8"?>
<p:tagLst xmlns:p="http://schemas.openxmlformats.org/presentationml/2006/main">
  <p:tag name="AS_UNIQUEID" val="3190"/>
</p:tagLst>
</file>

<file path=ppt/tags/tag222.xml><?xml version="1.0" encoding="utf-8"?>
<p:tagLst xmlns:p="http://schemas.openxmlformats.org/presentationml/2006/main">
  <p:tag name="AS_UNIQUEID" val="3191"/>
</p:tagLst>
</file>

<file path=ppt/tags/tag223.xml><?xml version="1.0" encoding="utf-8"?>
<p:tagLst xmlns:p="http://schemas.openxmlformats.org/presentationml/2006/main">
  <p:tag name="AS_UNIQUEID" val="3191"/>
</p:tagLst>
</file>

<file path=ppt/tags/tag224.xml><?xml version="1.0" encoding="utf-8"?>
<p:tagLst xmlns:p="http://schemas.openxmlformats.org/presentationml/2006/main">
  <p:tag name="AS_UNIQUEID" val="3193"/>
</p:tagLst>
</file>

<file path=ppt/tags/tag225.xml><?xml version="1.0" encoding="utf-8"?>
<p:tagLst xmlns:p="http://schemas.openxmlformats.org/presentationml/2006/main">
  <p:tag name="AS_UNIQUEID" val="3194"/>
</p:tagLst>
</file>

<file path=ppt/tags/tag226.xml><?xml version="1.0" encoding="utf-8"?>
<p:tagLst xmlns:p="http://schemas.openxmlformats.org/presentationml/2006/main">
  <p:tag name="AS_UNIQUEID" val="3195"/>
</p:tagLst>
</file>

<file path=ppt/tags/tag227.xml><?xml version="1.0" encoding="utf-8"?>
<p:tagLst xmlns:p="http://schemas.openxmlformats.org/presentationml/2006/main">
  <p:tag name="AS_UNIQUEID" val="3196"/>
</p:tagLst>
</file>

<file path=ppt/tags/tag228.xml><?xml version="1.0" encoding="utf-8"?>
<p:tagLst xmlns:p="http://schemas.openxmlformats.org/presentationml/2006/main">
  <p:tag name="AS_UNIQUEID" val="3197"/>
</p:tagLst>
</file>

<file path=ppt/tags/tag229.xml><?xml version="1.0" encoding="utf-8"?>
<p:tagLst xmlns:p="http://schemas.openxmlformats.org/presentationml/2006/main">
  <p:tag name="AS_UNIQUEID" val="3198"/>
</p:tagLst>
</file>

<file path=ppt/tags/tag23.xml><?xml version="1.0" encoding="utf-8"?>
<p:tagLst xmlns:p="http://schemas.openxmlformats.org/presentationml/2006/main">
  <p:tag name="AS_UNIQUEID" val="2074"/>
</p:tagLst>
</file>

<file path=ppt/tags/tag230.xml><?xml version="1.0" encoding="utf-8"?>
<p:tagLst xmlns:p="http://schemas.openxmlformats.org/presentationml/2006/main">
  <p:tag name="AS_UNIQUEID" val="3199"/>
</p:tagLst>
</file>

<file path=ppt/tags/tag231.xml><?xml version="1.0" encoding="utf-8"?>
<p:tagLst xmlns:p="http://schemas.openxmlformats.org/presentationml/2006/main">
  <p:tag name="AS_UNIQUEID" val="3200"/>
</p:tagLst>
</file>

<file path=ppt/tags/tag232.xml><?xml version="1.0" encoding="utf-8"?>
<p:tagLst xmlns:p="http://schemas.openxmlformats.org/presentationml/2006/main">
  <p:tag name="AS_UNIQUEID" val="3201"/>
</p:tagLst>
</file>

<file path=ppt/tags/tag233.xml><?xml version="1.0" encoding="utf-8"?>
<p:tagLst xmlns:p="http://schemas.openxmlformats.org/presentationml/2006/main">
  <p:tag name="AS_UNIQUEID" val="3202"/>
</p:tagLst>
</file>

<file path=ppt/tags/tag234.xml><?xml version="1.0" encoding="utf-8"?>
<p:tagLst xmlns:p="http://schemas.openxmlformats.org/presentationml/2006/main">
  <p:tag name="AS_UNIQUEID" val="3203"/>
</p:tagLst>
</file>

<file path=ppt/tags/tag235.xml><?xml version="1.0" encoding="utf-8"?>
<p:tagLst xmlns:p="http://schemas.openxmlformats.org/presentationml/2006/main">
  <p:tag name="AS_UNIQUEID" val="3204"/>
</p:tagLst>
</file>

<file path=ppt/tags/tag236.xml><?xml version="1.0" encoding="utf-8"?>
<p:tagLst xmlns:p="http://schemas.openxmlformats.org/presentationml/2006/main">
  <p:tag name="AS_UNIQUEID" val="3205"/>
</p:tagLst>
</file>

<file path=ppt/tags/tag237.xml><?xml version="1.0" encoding="utf-8"?>
<p:tagLst xmlns:p="http://schemas.openxmlformats.org/presentationml/2006/main">
  <p:tag name="AS_UNIQUEID" val="3206"/>
</p:tagLst>
</file>

<file path=ppt/tags/tag238.xml><?xml version="1.0" encoding="utf-8"?>
<p:tagLst xmlns:p="http://schemas.openxmlformats.org/presentationml/2006/main">
  <p:tag name="AS_UNIQUEID" val="3207"/>
</p:tagLst>
</file>

<file path=ppt/tags/tag239.xml><?xml version="1.0" encoding="utf-8"?>
<p:tagLst xmlns:p="http://schemas.openxmlformats.org/presentationml/2006/main">
  <p:tag name="AS_UNIQUEID" val="3208"/>
</p:tagLst>
</file>

<file path=ppt/tags/tag24.xml><?xml version="1.0" encoding="utf-8"?>
<p:tagLst xmlns:p="http://schemas.openxmlformats.org/presentationml/2006/main">
  <p:tag name="AS_UNIQUEID" val="2075"/>
</p:tagLst>
</file>

<file path=ppt/tags/tag240.xml><?xml version="1.0" encoding="utf-8"?>
<p:tagLst xmlns:p="http://schemas.openxmlformats.org/presentationml/2006/main">
  <p:tag name="AS_UNIQUEID" val="3209"/>
</p:tagLst>
</file>

<file path=ppt/tags/tag241.xml><?xml version="1.0" encoding="utf-8"?>
<p:tagLst xmlns:p="http://schemas.openxmlformats.org/presentationml/2006/main">
  <p:tag name="AS_UNIQUEID" val="3210"/>
</p:tagLst>
</file>

<file path=ppt/tags/tag242.xml><?xml version="1.0" encoding="utf-8"?>
<p:tagLst xmlns:p="http://schemas.openxmlformats.org/presentationml/2006/main">
  <p:tag name="AS_UNIQUEID" val="3211"/>
</p:tagLst>
</file>

<file path=ppt/tags/tag243.xml><?xml version="1.0" encoding="utf-8"?>
<p:tagLst xmlns:p="http://schemas.openxmlformats.org/presentationml/2006/main">
  <p:tag name="AS_UNIQUEID" val="3212"/>
</p:tagLst>
</file>

<file path=ppt/tags/tag244.xml><?xml version="1.0" encoding="utf-8"?>
<p:tagLst xmlns:p="http://schemas.openxmlformats.org/presentationml/2006/main">
  <p:tag name="AS_UNIQUEID" val="3213"/>
</p:tagLst>
</file>

<file path=ppt/tags/tag245.xml><?xml version="1.0" encoding="utf-8"?>
<p:tagLst xmlns:p="http://schemas.openxmlformats.org/presentationml/2006/main">
  <p:tag name="AS_UNIQUEID" val="3214"/>
</p:tagLst>
</file>

<file path=ppt/tags/tag246.xml><?xml version="1.0" encoding="utf-8"?>
<p:tagLst xmlns:p="http://schemas.openxmlformats.org/presentationml/2006/main">
  <p:tag name="AS_UNIQUEID" val="3215"/>
</p:tagLst>
</file>

<file path=ppt/tags/tag247.xml><?xml version="1.0" encoding="utf-8"?>
<p:tagLst xmlns:p="http://schemas.openxmlformats.org/presentationml/2006/main">
  <p:tag name="AS_UNIQUEID" val="3216"/>
</p:tagLst>
</file>

<file path=ppt/tags/tag248.xml><?xml version="1.0" encoding="utf-8"?>
<p:tagLst xmlns:p="http://schemas.openxmlformats.org/presentationml/2006/main">
  <p:tag name="AS_UNIQUEID" val="3217"/>
</p:tagLst>
</file>

<file path=ppt/tags/tag249.xml><?xml version="1.0" encoding="utf-8"?>
<p:tagLst xmlns:p="http://schemas.openxmlformats.org/presentationml/2006/main">
  <p:tag name="AS_UNIQUEID" val="3218"/>
</p:tagLst>
</file>

<file path=ppt/tags/tag25.xml><?xml version="1.0" encoding="utf-8"?>
<p:tagLst xmlns:p="http://schemas.openxmlformats.org/presentationml/2006/main">
  <p:tag name="AS_UNIQUEID" val="2077"/>
</p:tagLst>
</file>

<file path=ppt/tags/tag250.xml><?xml version="1.0" encoding="utf-8"?>
<p:tagLst xmlns:p="http://schemas.openxmlformats.org/presentationml/2006/main">
  <p:tag name="AS_UNIQUEID" val="3219"/>
</p:tagLst>
</file>

<file path=ppt/tags/tag251.xml><?xml version="1.0" encoding="utf-8"?>
<p:tagLst xmlns:p="http://schemas.openxmlformats.org/presentationml/2006/main">
  <p:tag name="AS_UNIQUEID" val="3220"/>
</p:tagLst>
</file>

<file path=ppt/tags/tag252.xml><?xml version="1.0" encoding="utf-8"?>
<p:tagLst xmlns:p="http://schemas.openxmlformats.org/presentationml/2006/main">
  <p:tag name="AS_UNIQUEID" val="3221"/>
</p:tagLst>
</file>

<file path=ppt/tags/tag253.xml><?xml version="1.0" encoding="utf-8"?>
<p:tagLst xmlns:p="http://schemas.openxmlformats.org/presentationml/2006/main">
  <p:tag name="AS_UNIQUEID" val="3222"/>
</p:tagLst>
</file>

<file path=ppt/tags/tag254.xml><?xml version="1.0" encoding="utf-8"?>
<p:tagLst xmlns:p="http://schemas.openxmlformats.org/presentationml/2006/main">
  <p:tag name="AS_UNIQUEID" val="3222"/>
</p:tagLst>
</file>

<file path=ppt/tags/tag255.xml><?xml version="1.0" encoding="utf-8"?>
<p:tagLst xmlns:p="http://schemas.openxmlformats.org/presentationml/2006/main">
  <p:tag name="AS_UNIQUEID" val="3224"/>
</p:tagLst>
</file>

<file path=ppt/tags/tag256.xml><?xml version="1.0" encoding="utf-8"?>
<p:tagLst xmlns:p="http://schemas.openxmlformats.org/presentationml/2006/main">
  <p:tag name="AS_UNIQUEID" val="3227"/>
</p:tagLst>
</file>

<file path=ppt/tags/tag257.xml><?xml version="1.0" encoding="utf-8"?>
<p:tagLst xmlns:p="http://schemas.openxmlformats.org/presentationml/2006/main">
  <p:tag name="AS_UNIQUEID" val="3225"/>
</p:tagLst>
</file>

<file path=ppt/tags/tag258.xml><?xml version="1.0" encoding="utf-8"?>
<p:tagLst xmlns:p="http://schemas.openxmlformats.org/presentationml/2006/main">
  <p:tag name="AS_UNIQUEID" val="3228"/>
</p:tagLst>
</file>

<file path=ppt/tags/tag259.xml><?xml version="1.0" encoding="utf-8"?>
<p:tagLst xmlns:p="http://schemas.openxmlformats.org/presentationml/2006/main">
  <p:tag name="AS_UNIQUEID" val="3226"/>
</p:tagLst>
</file>

<file path=ppt/tags/tag26.xml><?xml version="1.0" encoding="utf-8"?>
<p:tagLst xmlns:p="http://schemas.openxmlformats.org/presentationml/2006/main">
  <p:tag name="AS_UNIQUEID" val="2078"/>
</p:tagLst>
</file>

<file path=ppt/tags/tag260.xml><?xml version="1.0" encoding="utf-8"?>
<p:tagLst xmlns:p="http://schemas.openxmlformats.org/presentationml/2006/main">
  <p:tag name="AS_UNIQUEID" val="3230"/>
</p:tagLst>
</file>

<file path=ppt/tags/tag261.xml><?xml version="1.0" encoding="utf-8"?>
<p:tagLst xmlns:p="http://schemas.openxmlformats.org/presentationml/2006/main">
  <p:tag name="AS_UNIQUEID" val="3230"/>
</p:tagLst>
</file>

<file path=ppt/tags/tag262.xml><?xml version="1.0" encoding="utf-8"?>
<p:tagLst xmlns:p="http://schemas.openxmlformats.org/presentationml/2006/main">
  <p:tag name="AS_UNIQUEID" val="3232"/>
</p:tagLst>
</file>

<file path=ppt/tags/tag263.xml><?xml version="1.0" encoding="utf-8"?>
<p:tagLst xmlns:p="http://schemas.openxmlformats.org/presentationml/2006/main">
  <p:tag name="AS_UNIQUEID" val="3233"/>
</p:tagLst>
</file>

<file path=ppt/tags/tag264.xml><?xml version="1.0" encoding="utf-8"?>
<p:tagLst xmlns:p="http://schemas.openxmlformats.org/presentationml/2006/main">
  <p:tag name="AS_UNIQUEID" val="3234"/>
</p:tagLst>
</file>

<file path=ppt/tags/tag265.xml><?xml version="1.0" encoding="utf-8"?>
<p:tagLst xmlns:p="http://schemas.openxmlformats.org/presentationml/2006/main">
  <p:tag name="AS_UNIQUEID" val="3225"/>
</p:tagLst>
</file>

<file path=ppt/tags/tag266.xml><?xml version="1.0" encoding="utf-8"?>
<p:tagLst xmlns:p="http://schemas.openxmlformats.org/presentationml/2006/main">
  <p:tag name="AS_UNIQUEID" val="3228"/>
</p:tagLst>
</file>

<file path=ppt/tags/tag267.xml><?xml version="1.0" encoding="utf-8"?>
<p:tagLst xmlns:p="http://schemas.openxmlformats.org/presentationml/2006/main">
  <p:tag name="AS_UNIQUEID" val="3226"/>
</p:tagLst>
</file>

<file path=ppt/tags/tag268.xml><?xml version="1.0" encoding="utf-8"?>
<p:tagLst xmlns:p="http://schemas.openxmlformats.org/presentationml/2006/main">
  <p:tag name="AS_UNIQUEID" val="3236"/>
</p:tagLst>
</file>

<file path=ppt/tags/tag269.xml><?xml version="1.0" encoding="utf-8"?>
<p:tagLst xmlns:p="http://schemas.openxmlformats.org/presentationml/2006/main">
  <p:tag name="AS_UNIQUEID" val="3237"/>
</p:tagLst>
</file>

<file path=ppt/tags/tag27.xml><?xml version="1.0" encoding="utf-8"?>
<p:tagLst xmlns:p="http://schemas.openxmlformats.org/presentationml/2006/main">
  <p:tag name="AS_UNIQUEID" val="2079"/>
</p:tagLst>
</file>

<file path=ppt/tags/tag270.xml><?xml version="1.0" encoding="utf-8"?>
<p:tagLst xmlns:p="http://schemas.openxmlformats.org/presentationml/2006/main">
  <p:tag name="AS_UNIQUEID" val="3238"/>
</p:tagLst>
</file>

<file path=ppt/tags/tag271.xml><?xml version="1.0" encoding="utf-8"?>
<p:tagLst xmlns:p="http://schemas.openxmlformats.org/presentationml/2006/main">
  <p:tag name="AS_UNIQUEID" val="3239"/>
</p:tagLst>
</file>

<file path=ppt/tags/tag272.xml><?xml version="1.0" encoding="utf-8"?>
<p:tagLst xmlns:p="http://schemas.openxmlformats.org/presentationml/2006/main">
  <p:tag name="AS_UNIQUEID" val="3240"/>
</p:tagLst>
</file>

<file path=ppt/tags/tag273.xml><?xml version="1.0" encoding="utf-8"?>
<p:tagLst xmlns:p="http://schemas.openxmlformats.org/presentationml/2006/main">
  <p:tag name="AS_UNIQUEID" val="3241"/>
</p:tagLst>
</file>

<file path=ppt/tags/tag274.xml><?xml version="1.0" encoding="utf-8"?>
<p:tagLst xmlns:p="http://schemas.openxmlformats.org/presentationml/2006/main">
  <p:tag name="AS_UNIQUEID" val="3242"/>
</p:tagLst>
</file>

<file path=ppt/tags/tag275.xml><?xml version="1.0" encoding="utf-8"?>
<p:tagLst xmlns:p="http://schemas.openxmlformats.org/presentationml/2006/main">
  <p:tag name="AS_UNIQUEID" val="3243"/>
</p:tagLst>
</file>

<file path=ppt/tags/tag276.xml><?xml version="1.0" encoding="utf-8"?>
<p:tagLst xmlns:p="http://schemas.openxmlformats.org/presentationml/2006/main">
  <p:tag name="AS_UNIQUEID" val="3244"/>
</p:tagLst>
</file>

<file path=ppt/tags/tag277.xml><?xml version="1.0" encoding="utf-8"?>
<p:tagLst xmlns:p="http://schemas.openxmlformats.org/presentationml/2006/main">
  <p:tag name="AS_UNIQUEID" val="3245"/>
</p:tagLst>
</file>

<file path=ppt/tags/tag278.xml><?xml version="1.0" encoding="utf-8"?>
<p:tagLst xmlns:p="http://schemas.openxmlformats.org/presentationml/2006/main">
  <p:tag name="AS_UNIQUEID" val="3246"/>
</p:tagLst>
</file>

<file path=ppt/tags/tag279.xml><?xml version="1.0" encoding="utf-8"?>
<p:tagLst xmlns:p="http://schemas.openxmlformats.org/presentationml/2006/main">
  <p:tag name="AS_UNIQUEID" val="3246"/>
</p:tagLst>
</file>

<file path=ppt/tags/tag28.xml><?xml version="1.0" encoding="utf-8"?>
<p:tagLst xmlns:p="http://schemas.openxmlformats.org/presentationml/2006/main">
  <p:tag name="AS_UNIQUEID" val="2080"/>
</p:tagLst>
</file>

<file path=ppt/tags/tag280.xml><?xml version="1.0" encoding="utf-8"?>
<p:tagLst xmlns:p="http://schemas.openxmlformats.org/presentationml/2006/main">
  <p:tag name="AS_UNIQUEID" val="3248"/>
</p:tagLst>
</file>

<file path=ppt/tags/tag281.xml><?xml version="1.0" encoding="utf-8"?>
<p:tagLst xmlns:p="http://schemas.openxmlformats.org/presentationml/2006/main">
  <p:tag name="AS_UNIQUEID" val="3248"/>
</p:tagLst>
</file>

<file path=ppt/tags/tag282.xml><?xml version="1.0" encoding="utf-8"?>
<p:tagLst xmlns:p="http://schemas.openxmlformats.org/presentationml/2006/main">
  <p:tag name="AS_UNIQUEID" val="3250"/>
</p:tagLst>
</file>

<file path=ppt/tags/tag283.xml><?xml version="1.0" encoding="utf-8"?>
<p:tagLst xmlns:p="http://schemas.openxmlformats.org/presentationml/2006/main">
  <p:tag name="AS_UNIQUEID" val="3251"/>
</p:tagLst>
</file>

<file path=ppt/tags/tag284.xml><?xml version="1.0" encoding="utf-8"?>
<p:tagLst xmlns:p="http://schemas.openxmlformats.org/presentationml/2006/main">
  <p:tag name="AS_UNIQUEID" val="3252"/>
</p:tagLst>
</file>

<file path=ppt/tags/tag285.xml><?xml version="1.0" encoding="utf-8"?>
<p:tagLst xmlns:p="http://schemas.openxmlformats.org/presentationml/2006/main">
  <p:tag name="AS_UNIQUEID" val="3253"/>
</p:tagLst>
</file>

<file path=ppt/tags/tag286.xml><?xml version="1.0" encoding="utf-8"?>
<p:tagLst xmlns:p="http://schemas.openxmlformats.org/presentationml/2006/main">
  <p:tag name="AS_UNIQUEID" val="3254"/>
</p:tagLst>
</file>

<file path=ppt/tags/tag287.xml><?xml version="1.0" encoding="utf-8"?>
<p:tagLst xmlns:p="http://schemas.openxmlformats.org/presentationml/2006/main">
  <p:tag name="AS_UNIQUEID" val="3255"/>
</p:tagLst>
</file>

<file path=ppt/tags/tag288.xml><?xml version="1.0" encoding="utf-8"?>
<p:tagLst xmlns:p="http://schemas.openxmlformats.org/presentationml/2006/main">
  <p:tag name="AS_UNIQUEID" val="3256"/>
</p:tagLst>
</file>

<file path=ppt/tags/tag289.xml><?xml version="1.0" encoding="utf-8"?>
<p:tagLst xmlns:p="http://schemas.openxmlformats.org/presentationml/2006/main">
  <p:tag name="AS_UNIQUEID" val="3257"/>
</p:tagLst>
</file>

<file path=ppt/tags/tag29.xml><?xml version="1.0" encoding="utf-8"?>
<p:tagLst xmlns:p="http://schemas.openxmlformats.org/presentationml/2006/main">
  <p:tag name="AS_UNIQUEID" val="2081"/>
</p:tagLst>
</file>

<file path=ppt/tags/tag290.xml><?xml version="1.0" encoding="utf-8"?>
<p:tagLst xmlns:p="http://schemas.openxmlformats.org/presentationml/2006/main">
  <p:tag name="AS_UNIQUEID" val="3258"/>
</p:tagLst>
</file>

<file path=ppt/tags/tag291.xml><?xml version="1.0" encoding="utf-8"?>
<p:tagLst xmlns:p="http://schemas.openxmlformats.org/presentationml/2006/main">
  <p:tag name="AS_UNIQUEID" val="3259"/>
</p:tagLst>
</file>

<file path=ppt/tags/tag292.xml><?xml version="1.0" encoding="utf-8"?>
<p:tagLst xmlns:p="http://schemas.openxmlformats.org/presentationml/2006/main">
  <p:tag name="AS_UNIQUEID" val="3260"/>
</p:tagLst>
</file>

<file path=ppt/tags/tag293.xml><?xml version="1.0" encoding="utf-8"?>
<p:tagLst xmlns:p="http://schemas.openxmlformats.org/presentationml/2006/main">
  <p:tag name="AS_UNIQUEID" val="3261"/>
</p:tagLst>
</file>

<file path=ppt/tags/tag294.xml><?xml version="1.0" encoding="utf-8"?>
<p:tagLst xmlns:p="http://schemas.openxmlformats.org/presentationml/2006/main">
  <p:tag name="AS_UNIQUEID" val="3262"/>
</p:tagLst>
</file>

<file path=ppt/tags/tag295.xml><?xml version="1.0" encoding="utf-8"?>
<p:tagLst xmlns:p="http://schemas.openxmlformats.org/presentationml/2006/main">
  <p:tag name="AS_UNIQUEID" val="3263"/>
</p:tagLst>
</file>

<file path=ppt/tags/tag296.xml><?xml version="1.0" encoding="utf-8"?>
<p:tagLst xmlns:p="http://schemas.openxmlformats.org/presentationml/2006/main">
  <p:tag name="AS_UNIQUEID" val="3264"/>
</p:tagLst>
</file>

<file path=ppt/tags/tag297.xml><?xml version="1.0" encoding="utf-8"?>
<p:tagLst xmlns:p="http://schemas.openxmlformats.org/presentationml/2006/main">
  <p:tag name="AS_UNIQUEID" val="3265"/>
</p:tagLst>
</file>

<file path=ppt/tags/tag298.xml><?xml version="1.0" encoding="utf-8"?>
<p:tagLst xmlns:p="http://schemas.openxmlformats.org/presentationml/2006/main">
  <p:tag name="AS_UNIQUEID" val="3266"/>
</p:tagLst>
</file>

<file path=ppt/tags/tag299.xml><?xml version="1.0" encoding="utf-8"?>
<p:tagLst xmlns:p="http://schemas.openxmlformats.org/presentationml/2006/main">
  <p:tag name="AS_UNIQUEID" val="3267"/>
</p:tagLst>
</file>

<file path=ppt/tags/tag3.xml><?xml version="1.0" encoding="utf-8"?>
<p:tagLst xmlns:p="http://schemas.openxmlformats.org/presentationml/2006/main">
  <p:tag name="AS_UNIQUEID" val="2049"/>
</p:tagLst>
</file>

<file path=ppt/tags/tag30.xml><?xml version="1.0" encoding="utf-8"?>
<p:tagLst xmlns:p="http://schemas.openxmlformats.org/presentationml/2006/main">
  <p:tag name="AS_UNIQUEID" val="2084"/>
  <p:tag name="KSO_WM_ASSEMBLE_CHIP_INDEX" val="599f46c2a02a47b09838e5465534a1a0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62fd8ff4295c1bf6da969d89"/>
  <p:tag name="KSO_WM_CHIP_XID" val="62fd9046295c1bf6da969d9e"/>
  <p:tag name="KSO_WM_TAG_VERSION" val="1.0"/>
  <p:tag name="KSO_WM_UNIT_COMPATIBLE" val="0"/>
  <p:tag name="KSO_WM_UNIT_DEC_AREA_ID" val="9854bfeb70594625940839fe0ccc7215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0*i*1"/>
  <p:tag name="KSO_WM_UNIT_INDEX" val="1"/>
  <p:tag name="KSO_WM_UNIT_LAYERLEVEL" val="1"/>
  <p:tag name="KSO_WM_UNIT_TYPE" val="i"/>
</p:tagLst>
</file>

<file path=ppt/tags/tag300.xml><?xml version="1.0" encoding="utf-8"?>
<p:tagLst xmlns:p="http://schemas.openxmlformats.org/presentationml/2006/main">
  <p:tag name="AS_UNIQUEID" val="3267"/>
</p:tagLst>
</file>

<file path=ppt/tags/tag301.xml><?xml version="1.0" encoding="utf-8"?>
<p:tagLst xmlns:p="http://schemas.openxmlformats.org/presentationml/2006/main">
  <p:tag name="AS_UNIQUEID" val="3269"/>
</p:tagLst>
</file>

<file path=ppt/tags/tag302.xml><?xml version="1.0" encoding="utf-8"?>
<p:tagLst xmlns:p="http://schemas.openxmlformats.org/presentationml/2006/main">
  <p:tag name="AS_UNIQUEID" val="3270"/>
</p:tagLst>
</file>

<file path=ppt/tags/tag303.xml><?xml version="1.0" encoding="utf-8"?>
<p:tagLst xmlns:p="http://schemas.openxmlformats.org/presentationml/2006/main">
  <p:tag name="AS_UNIQUEID" val="3271"/>
</p:tagLst>
</file>

<file path=ppt/tags/tag304.xml><?xml version="1.0" encoding="utf-8"?>
<p:tagLst xmlns:p="http://schemas.openxmlformats.org/presentationml/2006/main">
  <p:tag name="AS_UNIQUEID" val="3272"/>
</p:tagLst>
</file>

<file path=ppt/tags/tag305.xml><?xml version="1.0" encoding="utf-8"?>
<p:tagLst xmlns:p="http://schemas.openxmlformats.org/presentationml/2006/main">
  <p:tag name="AS_UNIQUEID" val="3272"/>
</p:tagLst>
</file>

<file path=ppt/tags/tag306.xml><?xml version="1.0" encoding="utf-8"?>
<p:tagLst xmlns:p="http://schemas.openxmlformats.org/presentationml/2006/main">
  <p:tag name="AS_UNIQUEID" val="3274"/>
</p:tagLst>
</file>

<file path=ppt/tags/tag307.xml><?xml version="1.0" encoding="utf-8"?>
<p:tagLst xmlns:p="http://schemas.openxmlformats.org/presentationml/2006/main">
  <p:tag name="AS_UNIQUEID" val="3275"/>
</p:tagLst>
</file>

<file path=ppt/tags/tag308.xml><?xml version="1.0" encoding="utf-8"?>
<p:tagLst xmlns:p="http://schemas.openxmlformats.org/presentationml/2006/main">
  <p:tag name="AS_UNIQUEID" val="3276"/>
</p:tagLst>
</file>

<file path=ppt/tags/tag309.xml><?xml version="1.0" encoding="utf-8"?>
<p:tagLst xmlns:p="http://schemas.openxmlformats.org/presentationml/2006/main">
  <p:tag name="AS_UNIQUEID" val="3278"/>
</p:tagLst>
</file>

<file path=ppt/tags/tag31.xml><?xml version="1.0" encoding="utf-8"?>
<p:tagLst xmlns:p="http://schemas.openxmlformats.org/presentationml/2006/main">
  <p:tag name="AS_UNIQUEID" val="2085"/>
  <p:tag name="KSO_WM_BEAUTIFY_FLAG" val="#wm#"/>
  <p:tag name="KSO_WM_TAG_VERSION" val="1.0"/>
  <p:tag name="KSO_WM_TEMPLATE_CATEGORY" val="custom"/>
  <p:tag name="KSO_WM_TEMPLATE_INDEX" val="20231530"/>
  <p:tag name="KSO_WM_UNIT_COMPATIBLE" val="0"/>
  <p:tag name="KSO_WM_UNIT_DIAGRAM_ISNUMVISUAL" val="0"/>
  <p:tag name="KSO_WM_UNIT_DIAGRAM_ISREFERUNIT" val="0"/>
  <p:tag name="KSO_WM_UNIT_HIGHLIGHT" val="0"/>
  <p:tag name="KSO_WM_UNIT_ID" val="_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310.xml><?xml version="1.0" encoding="utf-8"?>
<p:tagLst xmlns:p="http://schemas.openxmlformats.org/presentationml/2006/main">
  <p:tag name="AS_UNIQUEID" val="3279"/>
</p:tagLst>
</file>

<file path=ppt/tags/tag311.xml><?xml version="1.0" encoding="utf-8"?>
<p:tagLst xmlns:p="http://schemas.openxmlformats.org/presentationml/2006/main">
  <p:tag name="AS_UNIQUEID" val="3280"/>
</p:tagLst>
</file>

<file path=ppt/tags/tag312.xml><?xml version="1.0" encoding="utf-8"?>
<p:tagLst xmlns:p="http://schemas.openxmlformats.org/presentationml/2006/main">
  <p:tag name="AS_UNIQUEID" val="3281"/>
</p:tagLst>
</file>

<file path=ppt/tags/tag313.xml><?xml version="1.0" encoding="utf-8"?>
<p:tagLst xmlns:p="http://schemas.openxmlformats.org/presentationml/2006/main">
  <p:tag name="AS_UNIQUEID" val="3282"/>
</p:tagLst>
</file>

<file path=ppt/tags/tag314.xml><?xml version="1.0" encoding="utf-8"?>
<p:tagLst xmlns:p="http://schemas.openxmlformats.org/presentationml/2006/main">
  <p:tag name="AS_UNIQUEID" val="3283"/>
</p:tagLst>
</file>

<file path=ppt/tags/tag315.xml><?xml version="1.0" encoding="utf-8"?>
<p:tagLst xmlns:p="http://schemas.openxmlformats.org/presentationml/2006/main">
  <p:tag name="AS_UNIQUEID" val="3284"/>
</p:tagLst>
</file>

<file path=ppt/tags/tag316.xml><?xml version="1.0" encoding="utf-8"?>
<p:tagLst xmlns:p="http://schemas.openxmlformats.org/presentationml/2006/main">
  <p:tag name="AS_UNIQUEID" val="3285"/>
</p:tagLst>
</file>

<file path=ppt/tags/tag317.xml><?xml version="1.0" encoding="utf-8"?>
<p:tagLst xmlns:p="http://schemas.openxmlformats.org/presentationml/2006/main">
  <p:tag name="AS_UNIQUEID" val="3286"/>
</p:tagLst>
</file>

<file path=ppt/tags/tag318.xml><?xml version="1.0" encoding="utf-8"?>
<p:tagLst xmlns:p="http://schemas.openxmlformats.org/presentationml/2006/main">
  <p:tag name="AS_UNIQUEID" val="3287"/>
</p:tagLst>
</file>

<file path=ppt/tags/tag319.xml><?xml version="1.0" encoding="utf-8"?>
<p:tagLst xmlns:p="http://schemas.openxmlformats.org/presentationml/2006/main">
  <p:tag name="AS_UNIQUEID" val="3288"/>
</p:tagLst>
</file>

<file path=ppt/tags/tag32.xml><?xml version="1.0" encoding="utf-8"?>
<p:tagLst xmlns:p="http://schemas.openxmlformats.org/presentationml/2006/main">
  <p:tag name="AS_UNIQUEID" val="2086"/>
  <p:tag name="KSO_WM_BEAUTIFY_FLAG" val="#wm#"/>
  <p:tag name="KSO_WM_TAG_VERSION" val="1.0"/>
  <p:tag name="KSO_WM_TEMPLATE_CATEGORY" val="custom"/>
  <p:tag name="KSO_WM_TEMPLATE_INDEX" val="20231530"/>
  <p:tag name="KSO_WM_UNIT_COMPATIBLE" val="0"/>
  <p:tag name="KSO_WM_UNIT_DIAGRAM_ISNUMVISUAL" val="0"/>
  <p:tag name="KSO_WM_UNIT_DIAGRAM_ISREFERUNIT" val="0"/>
  <p:tag name="KSO_WM_UNIT_HIGHLIGHT" val="0"/>
  <p:tag name="KSO_WM_UNIT_ID" val="_0*f*1"/>
  <p:tag name="KSO_WM_UNIT_INDEX" val="1"/>
  <p:tag name="KSO_WM_UNIT_LAYERLEVEL" val="1"/>
  <p:tag name="KSO_WM_UNIT_NOCLEAR" val="0"/>
  <p:tag name="KSO_WM_UNIT_PRESET_TEXT" val="单击此处编辑母版文本样式&#10;第二级&#10;第三级&#10;第四级&#10;第五级"/>
  <p:tag name="KSO_WM_UNIT_SUBTYPE" val="a"/>
  <p:tag name="KSO_WM_UNIT_TYPE" val="f"/>
  <p:tag name="KSO_WM_UNIT_VALUE" val="340"/>
</p:tagLst>
</file>

<file path=ppt/tags/tag320.xml><?xml version="1.0" encoding="utf-8"?>
<p:tagLst xmlns:p="http://schemas.openxmlformats.org/presentationml/2006/main">
  <p:tag name="AS_UNIQUEID" val="3289"/>
</p:tagLst>
</file>

<file path=ppt/tags/tag321.xml><?xml version="1.0" encoding="utf-8"?>
<p:tagLst xmlns:p="http://schemas.openxmlformats.org/presentationml/2006/main">
  <p:tag name="AS_UNIQUEID" val="3290"/>
</p:tagLst>
</file>

<file path=ppt/tags/tag322.xml><?xml version="1.0" encoding="utf-8"?>
<p:tagLst xmlns:p="http://schemas.openxmlformats.org/presentationml/2006/main">
  <p:tag name="AS_UNIQUEID" val="3291"/>
</p:tagLst>
</file>

<file path=ppt/tags/tag323.xml><?xml version="1.0" encoding="utf-8"?>
<p:tagLst xmlns:p="http://schemas.openxmlformats.org/presentationml/2006/main">
  <p:tag name="AS_UNIQUEID" val="3292"/>
</p:tagLst>
</file>

<file path=ppt/tags/tag324.xml><?xml version="1.0" encoding="utf-8"?>
<p:tagLst xmlns:p="http://schemas.openxmlformats.org/presentationml/2006/main">
  <p:tag name="AS_UNIQUEID" val="3293"/>
</p:tagLst>
</file>

<file path=ppt/tags/tag325.xml><?xml version="1.0" encoding="utf-8"?>
<p:tagLst xmlns:p="http://schemas.openxmlformats.org/presentationml/2006/main">
  <p:tag name="AS_UNIQUEID" val="3294"/>
</p:tagLst>
</file>

<file path=ppt/tags/tag326.xml><?xml version="1.0" encoding="utf-8"?>
<p:tagLst xmlns:p="http://schemas.openxmlformats.org/presentationml/2006/main">
  <p:tag name="AS_UNIQUEID" val="3295"/>
</p:tagLst>
</file>

<file path=ppt/tags/tag327.xml><?xml version="1.0" encoding="utf-8"?>
<p:tagLst xmlns:p="http://schemas.openxmlformats.org/presentationml/2006/main">
  <p:tag name="AS_UNIQUEID" val="3296"/>
</p:tagLst>
</file>

<file path=ppt/tags/tag328.xml><?xml version="1.0" encoding="utf-8"?>
<p:tagLst xmlns:p="http://schemas.openxmlformats.org/presentationml/2006/main">
  <p:tag name="AS_UNIQUEID" val="3297"/>
</p:tagLst>
</file>

<file path=ppt/tags/tag329.xml><?xml version="1.0" encoding="utf-8"?>
<p:tagLst xmlns:p="http://schemas.openxmlformats.org/presentationml/2006/main">
  <p:tag name="AS_UNIQUEID" val="3298"/>
</p:tagLst>
</file>

<file path=ppt/tags/tag33.xml><?xml version="1.0" encoding="utf-8"?>
<p:tagLst xmlns:p="http://schemas.openxmlformats.org/presentationml/2006/main">
  <p:tag name="AS_UNIQUEID" val="20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30.xml><?xml version="1.0" encoding="utf-8"?>
<p:tagLst xmlns:p="http://schemas.openxmlformats.org/presentationml/2006/main">
  <p:tag name="AS_UNIQUEID" val="3299"/>
</p:tagLst>
</file>

<file path=ppt/tags/tag331.xml><?xml version="1.0" encoding="utf-8"?>
<p:tagLst xmlns:p="http://schemas.openxmlformats.org/presentationml/2006/main">
  <p:tag name="AS_UNIQUEID" val="3300"/>
</p:tagLst>
</file>

<file path=ppt/tags/tag332.xml><?xml version="1.0" encoding="utf-8"?>
<p:tagLst xmlns:p="http://schemas.openxmlformats.org/presentationml/2006/main">
  <p:tag name="AS_UNIQUEID" val="3301"/>
</p:tagLst>
</file>

<file path=ppt/tags/tag333.xml><?xml version="1.0" encoding="utf-8"?>
<p:tagLst xmlns:p="http://schemas.openxmlformats.org/presentationml/2006/main">
  <p:tag name="AS_UNIQUEID" val="3302"/>
</p:tagLst>
</file>

<file path=ppt/tags/tag334.xml><?xml version="1.0" encoding="utf-8"?>
<p:tagLst xmlns:p="http://schemas.openxmlformats.org/presentationml/2006/main">
  <p:tag name="AS_UNIQUEID" val="3303"/>
</p:tagLst>
</file>

<file path=ppt/tags/tag335.xml><?xml version="1.0" encoding="utf-8"?>
<p:tagLst xmlns:p="http://schemas.openxmlformats.org/presentationml/2006/main">
  <p:tag name="AS_UNIQUEID" val="3304"/>
</p:tagLst>
</file>

<file path=ppt/tags/tag336.xml><?xml version="1.0" encoding="utf-8"?>
<p:tagLst xmlns:p="http://schemas.openxmlformats.org/presentationml/2006/main">
  <p:tag name="AS_UNIQUEID" val="3304"/>
</p:tagLst>
</file>

<file path=ppt/tags/tag337.xml><?xml version="1.0" encoding="utf-8"?>
<p:tagLst xmlns:p="http://schemas.openxmlformats.org/presentationml/2006/main">
  <p:tag name="AS_UNIQUEID" val="3306"/>
</p:tagLst>
</file>

<file path=ppt/tags/tag338.xml><?xml version="1.0" encoding="utf-8"?>
<p:tagLst xmlns:p="http://schemas.openxmlformats.org/presentationml/2006/main">
  <p:tag name="AS_UNIQUEID" val="3307"/>
</p:tagLst>
</file>

<file path=ppt/tags/tag339.xml><?xml version="1.0" encoding="utf-8"?>
<p:tagLst xmlns:p="http://schemas.openxmlformats.org/presentationml/2006/main">
  <p:tag name="AS_UNIQUEID" val="3308"/>
</p:tagLst>
</file>

<file path=ppt/tags/tag34.xml><?xml version="1.0" encoding="utf-8"?>
<p:tagLst xmlns:p="http://schemas.openxmlformats.org/presentationml/2006/main">
  <p:tag name="AS_UNIQUEID" val="20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40.xml><?xml version="1.0" encoding="utf-8"?>
<p:tagLst xmlns:p="http://schemas.openxmlformats.org/presentationml/2006/main">
  <p:tag name="AS_UNIQUEID" val="3309"/>
</p:tagLst>
</file>

<file path=ppt/tags/tag341.xml><?xml version="1.0" encoding="utf-8"?>
<p:tagLst xmlns:p="http://schemas.openxmlformats.org/presentationml/2006/main">
  <p:tag name="AS_UNIQUEID" val="3310"/>
</p:tagLst>
</file>

<file path=ppt/tags/tag342.xml><?xml version="1.0" encoding="utf-8"?>
<p:tagLst xmlns:p="http://schemas.openxmlformats.org/presentationml/2006/main">
  <p:tag name="AS_UNIQUEID" val="3310"/>
</p:tagLst>
</file>

<file path=ppt/tags/tag343.xml><?xml version="1.0" encoding="utf-8"?>
<p:tagLst xmlns:p="http://schemas.openxmlformats.org/presentationml/2006/main">
  <p:tag name="AS_UNIQUEID" val="3312"/>
</p:tagLst>
</file>

<file path=ppt/tags/tag344.xml><?xml version="1.0" encoding="utf-8"?>
<p:tagLst xmlns:p="http://schemas.openxmlformats.org/presentationml/2006/main">
  <p:tag name="AS_UNIQUEID" val="3313"/>
</p:tagLst>
</file>

<file path=ppt/tags/tag345.xml><?xml version="1.0" encoding="utf-8"?>
<p:tagLst xmlns:p="http://schemas.openxmlformats.org/presentationml/2006/main">
  <p:tag name="AS_UNIQUEID" val="3314"/>
</p:tagLst>
</file>

<file path=ppt/tags/tag346.xml><?xml version="1.0" encoding="utf-8"?>
<p:tagLst xmlns:p="http://schemas.openxmlformats.org/presentationml/2006/main">
  <p:tag name="AS_UNIQUEID" val="3315"/>
</p:tagLst>
</file>

<file path=ppt/tags/tag347.xml><?xml version="1.0" encoding="utf-8"?>
<p:tagLst xmlns:p="http://schemas.openxmlformats.org/presentationml/2006/main">
  <p:tag name="AS_UNIQUEID" val="3316"/>
</p:tagLst>
</file>

<file path=ppt/tags/tag348.xml><?xml version="1.0" encoding="utf-8"?>
<p:tagLst xmlns:p="http://schemas.openxmlformats.org/presentationml/2006/main">
  <p:tag name="AS_UNIQUEID" val="3318"/>
</p:tagLst>
</file>

<file path=ppt/tags/tag349.xml><?xml version="1.0" encoding="utf-8"?>
<p:tagLst xmlns:p="http://schemas.openxmlformats.org/presentationml/2006/main">
  <p:tag name="AS_UNIQUEID" val="3319"/>
</p:tagLst>
</file>

<file path=ppt/tags/tag35.xml><?xml version="1.0" encoding="utf-8"?>
<p:tagLst xmlns:p="http://schemas.openxmlformats.org/presentationml/2006/main">
  <p:tag name="AS_UNIQUEID" val="2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50.xml><?xml version="1.0" encoding="utf-8"?>
<p:tagLst xmlns:p="http://schemas.openxmlformats.org/presentationml/2006/main">
  <p:tag name="AS_UNIQUEID" val="3320"/>
</p:tagLst>
</file>

<file path=ppt/tags/tag351.xml><?xml version="1.0" encoding="utf-8"?>
<p:tagLst xmlns:p="http://schemas.openxmlformats.org/presentationml/2006/main">
  <p:tag name="AS_UNIQUEID" val="3321"/>
</p:tagLst>
</file>

<file path=ppt/tags/tag352.xml><?xml version="1.0" encoding="utf-8"?>
<p:tagLst xmlns:p="http://schemas.openxmlformats.org/presentationml/2006/main">
  <p:tag name="AS_UNIQUEID" val="3322"/>
</p:tagLst>
</file>

<file path=ppt/tags/tag353.xml><?xml version="1.0" encoding="utf-8"?>
<p:tagLst xmlns:p="http://schemas.openxmlformats.org/presentationml/2006/main">
  <p:tag name="AS_UNIQUEID" val="3323"/>
</p:tagLst>
</file>

<file path=ppt/tags/tag354.xml><?xml version="1.0" encoding="utf-8"?>
<p:tagLst xmlns:p="http://schemas.openxmlformats.org/presentationml/2006/main">
  <p:tag name="AS_UNIQUEID" val="3324"/>
</p:tagLst>
</file>

<file path=ppt/tags/tag355.xml><?xml version="1.0" encoding="utf-8"?>
<p:tagLst xmlns:p="http://schemas.openxmlformats.org/presentationml/2006/main">
  <p:tag name="AS_UNIQUEID" val="3325"/>
</p:tagLst>
</file>

<file path=ppt/tags/tag356.xml><?xml version="1.0" encoding="utf-8"?>
<p:tagLst xmlns:p="http://schemas.openxmlformats.org/presentationml/2006/main">
  <p:tag name="AS_UNIQUEID" val="3326"/>
</p:tagLst>
</file>

<file path=ppt/tags/tag357.xml><?xml version="1.0" encoding="utf-8"?>
<p:tagLst xmlns:p="http://schemas.openxmlformats.org/presentationml/2006/main">
  <p:tag name="AS_UNIQUEID" val="3327"/>
</p:tagLst>
</file>

<file path=ppt/tags/tag358.xml><?xml version="1.0" encoding="utf-8"?>
<p:tagLst xmlns:p="http://schemas.openxmlformats.org/presentationml/2006/main">
  <p:tag name="AS_UNIQUEID" val="3328"/>
</p:tagLst>
</file>

<file path=ppt/tags/tag359.xml><?xml version="1.0" encoding="utf-8"?>
<p:tagLst xmlns:p="http://schemas.openxmlformats.org/presentationml/2006/main">
  <p:tag name="AS_UNIQUEID" val="3329"/>
</p:tagLst>
</file>

<file path=ppt/tags/tag36.xml><?xml version="1.0" encoding="utf-8"?>
<p:tagLst xmlns:p="http://schemas.openxmlformats.org/presentationml/2006/main">
  <p:tag name="AS_UNIQUEID" val="2090"/>
  <p:tag name="KSO_WM_ASSEMBLE_CHIP_INDEX" val="6cf25d7667174276b5bab374d6cf083b"/>
  <p:tag name="KSO_WM_BEAUTIFY_FLAG" val="#wm#"/>
  <p:tag name="KSO_WM_CHIP_FILLAREA_FILL_RULE" val="{&quot;fill_align&quot;:&quot;lb&quot;,&quot;fill_effect&quot;:[],&quot;fill_mode&quot;:&quot;adaptive&quot;,&quot;sacle_strategy&quot;:&quot;stretch&quot;}"/>
  <p:tag name="KSO_WM_CHIP_GROUPID" val="62fd8ff4295c1bf6da969d89"/>
  <p:tag name="KSO_WM_CHIP_XID" val="62fd9046295c1bf6da969d99"/>
  <p:tag name="KSO_WM_SLIDE_BACKGROUND_TYPE" val="general"/>
  <p:tag name="KSO_WM_TAG_VERSION" val="1.0"/>
  <p:tag name="KSO_WM_UNIT_COMPATIBLE" val="0"/>
  <p:tag name="KSO_WM_UNIT_DEC_AREA_ID" val="428c0c2e3d94462ba5c9fce9ef70131b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0*i*2"/>
  <p:tag name="KSO_WM_UNIT_INDEX" val="2"/>
  <p:tag name="KSO_WM_UNIT_LAYERLEVEL" val="1"/>
  <p:tag name="KSO_WM_UNIT_TYPE" val="i"/>
</p:tagLst>
</file>

<file path=ppt/tags/tag360.xml><?xml version="1.0" encoding="utf-8"?>
<p:tagLst xmlns:p="http://schemas.openxmlformats.org/presentationml/2006/main">
  <p:tag name="AS_UNIQUEID" val="3330"/>
</p:tagLst>
</file>

<file path=ppt/tags/tag361.xml><?xml version="1.0" encoding="utf-8"?>
<p:tagLst xmlns:p="http://schemas.openxmlformats.org/presentationml/2006/main">
  <p:tag name="AS_UNIQUEID" val="3331"/>
</p:tagLst>
</file>

<file path=ppt/tags/tag362.xml><?xml version="1.0" encoding="utf-8"?>
<p:tagLst xmlns:p="http://schemas.openxmlformats.org/presentationml/2006/main">
  <p:tag name="AS_UNIQUEID" val="3332"/>
</p:tagLst>
</file>

<file path=ppt/tags/tag363.xml><?xml version="1.0" encoding="utf-8"?>
<p:tagLst xmlns:p="http://schemas.openxmlformats.org/presentationml/2006/main">
  <p:tag name="AS_UNIQUEID" val="3333"/>
</p:tagLst>
</file>

<file path=ppt/tags/tag364.xml><?xml version="1.0" encoding="utf-8"?>
<p:tagLst xmlns:p="http://schemas.openxmlformats.org/presentationml/2006/main">
  <p:tag name="AS_UNIQUEID" val="3334"/>
</p:tagLst>
</file>

<file path=ppt/tags/tag365.xml><?xml version="1.0" encoding="utf-8"?>
<p:tagLst xmlns:p="http://schemas.openxmlformats.org/presentationml/2006/main">
  <p:tag name="AS_UNIQUEID" val="3335"/>
</p:tagLst>
</file>

<file path=ppt/tags/tag366.xml><?xml version="1.0" encoding="utf-8"?>
<p:tagLst xmlns:p="http://schemas.openxmlformats.org/presentationml/2006/main">
  <p:tag name="AS_UNIQUEID" val="3336"/>
</p:tagLst>
</file>

<file path=ppt/tags/tag367.xml><?xml version="1.0" encoding="utf-8"?>
<p:tagLst xmlns:p="http://schemas.openxmlformats.org/presentationml/2006/main">
  <p:tag name="AS_UNIQUEID" val="3337"/>
</p:tagLst>
</file>

<file path=ppt/tags/tag368.xml><?xml version="1.0" encoding="utf-8"?>
<p:tagLst xmlns:p="http://schemas.openxmlformats.org/presentationml/2006/main">
  <p:tag name="AS_UNIQUEID" val="3338"/>
</p:tagLst>
</file>

<file path=ppt/tags/tag369.xml><?xml version="1.0" encoding="utf-8"?>
<p:tagLst xmlns:p="http://schemas.openxmlformats.org/presentationml/2006/main">
  <p:tag name="AS_UNIQUEID" val="3339"/>
</p:tagLst>
</file>

<file path=ppt/tags/tag37.xml><?xml version="1.0" encoding="utf-8"?>
<p:tagLst xmlns:p="http://schemas.openxmlformats.org/presentationml/2006/main">
  <p:tag name="AS_UNIQUEID" val="2091"/>
  <p:tag name="KSO_WM_ASSEMBLE_CHIP_INDEX" val="acaf43c79e704db89fda4d66e61cadc8"/>
  <p:tag name="KSO_WM_BEAUTIFY_FLAG" val="#wm#"/>
  <p:tag name="KSO_WM_CHIP_FILLAREA_FILL_RULE" val="{&quot;fill_align&quot;:&quot;rb&quot;,&quot;fill_effect&quot;:[],&quot;fill_mode&quot;:&quot;adaptive&quot;,&quot;sacle_strategy&quot;:&quot;stretch&quot;}"/>
  <p:tag name="KSO_WM_CHIP_GROUPID" val="62fd8ff4295c1bf6da969d89"/>
  <p:tag name="KSO_WM_CHIP_XID" val="62fd9046295c1bf6da969d9a"/>
  <p:tag name="KSO_WM_SLIDE_BACKGROUND_TYPE" val="general"/>
  <p:tag name="KSO_WM_TAG_VERSION" val="1.0"/>
  <p:tag name="KSO_WM_UNIT_COMPATIBLE" val="0"/>
  <p:tag name="KSO_WM_UNIT_DEC_AREA_ID" val="7e0db243567e49efaaf92675f96a45c9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0*i*3"/>
  <p:tag name="KSO_WM_UNIT_INDEX" val="3"/>
  <p:tag name="KSO_WM_UNIT_LAYERLEVEL" val="1"/>
  <p:tag name="KSO_WM_UNIT_TYPE" val="i"/>
</p:tagLst>
</file>

<file path=ppt/tags/tag370.xml><?xml version="1.0" encoding="utf-8"?>
<p:tagLst xmlns:p="http://schemas.openxmlformats.org/presentationml/2006/main">
  <p:tag name="AS_UNIQUEID" val="3340"/>
</p:tagLst>
</file>

<file path=ppt/tags/tag371.xml><?xml version="1.0" encoding="utf-8"?>
<p:tagLst xmlns:p="http://schemas.openxmlformats.org/presentationml/2006/main">
  <p:tag name="AS_UNIQUEID" val="3341"/>
</p:tagLst>
</file>

<file path=ppt/tags/tag372.xml><?xml version="1.0" encoding="utf-8"?>
<p:tagLst xmlns:p="http://schemas.openxmlformats.org/presentationml/2006/main">
  <p:tag name="AS_UNIQUEID" val="3342"/>
</p:tagLst>
</file>

<file path=ppt/tags/tag373.xml><?xml version="1.0" encoding="utf-8"?>
<p:tagLst xmlns:p="http://schemas.openxmlformats.org/presentationml/2006/main">
  <p:tag name="AS_UNIQUEID" val="3343"/>
</p:tagLst>
</file>

<file path=ppt/tags/tag374.xml><?xml version="1.0" encoding="utf-8"?>
<p:tagLst xmlns:p="http://schemas.openxmlformats.org/presentationml/2006/main">
  <p:tag name="AS_UNIQUEID" val="3344"/>
</p:tagLst>
</file>

<file path=ppt/tags/tag375.xml><?xml version="1.0" encoding="utf-8"?>
<p:tagLst xmlns:p="http://schemas.openxmlformats.org/presentationml/2006/main">
  <p:tag name="AS_UNIQUEID" val="3345"/>
</p:tagLst>
</file>

<file path=ppt/tags/tag376.xml><?xml version="1.0" encoding="utf-8"?>
<p:tagLst xmlns:p="http://schemas.openxmlformats.org/presentationml/2006/main">
  <p:tag name="AS_UNIQUEID" val="3346"/>
</p:tagLst>
</file>

<file path=ppt/tags/tag377.xml><?xml version="1.0" encoding="utf-8"?>
<p:tagLst xmlns:p="http://schemas.openxmlformats.org/presentationml/2006/main">
  <p:tag name="AS_UNIQUEID" val="3347"/>
</p:tagLst>
</file>

<file path=ppt/tags/tag378.xml><?xml version="1.0" encoding="utf-8"?>
<p:tagLst xmlns:p="http://schemas.openxmlformats.org/presentationml/2006/main">
  <p:tag name="AS_UNIQUEID" val="3348"/>
</p:tagLst>
</file>

<file path=ppt/tags/tag379.xml><?xml version="1.0" encoding="utf-8"?>
<p:tagLst xmlns:p="http://schemas.openxmlformats.org/presentationml/2006/main">
  <p:tag name="AS_UNIQUEID" val="3349"/>
</p:tagLst>
</file>

<file path=ppt/tags/tag38.xml><?xml version="1.0" encoding="utf-8"?>
<p:tagLst xmlns:p="http://schemas.openxmlformats.org/presentationml/2006/main">
  <p:tag name="AS_UNIQUEID" val="2092"/>
  <p:tag name="KSO_WM_BEAUTIFY_FLAG" val="#wm#"/>
  <p:tag name="KSO_WM_TAG_VERSION" val="1.0"/>
  <p:tag name="KSO_WM_TEMPLATE_CATEGORY" val="custom"/>
  <p:tag name="KSO_WM_TEMPLATE_COLOR_TYPE" val="0"/>
  <p:tag name="KSO_WM_TEMPLATE_INDEX" val="20231530"/>
  <p:tag name="KSO_WM_TEMPLATE_MASTER_TYPE" val="0"/>
  <p:tag name="KSO_WM_TEMPLATE_SUBCATEGORY" val="29"/>
  <p:tag name="KSO_WM_TEMPLATE_THUMBS_INDEX" val="1、9"/>
</p:tagLst>
</file>

<file path=ppt/tags/tag380.xml><?xml version="1.0" encoding="utf-8"?>
<p:tagLst xmlns:p="http://schemas.openxmlformats.org/presentationml/2006/main">
  <p:tag name="AS_UNIQUEID" val="3351"/>
</p:tagLst>
</file>

<file path=ppt/tags/tag381.xml><?xml version="1.0" encoding="utf-8"?>
<p:tagLst xmlns:p="http://schemas.openxmlformats.org/presentationml/2006/main">
  <p:tag name="AS_UNIQUEID" val="3352"/>
</p:tagLst>
</file>

<file path=ppt/tags/tag382.xml><?xml version="1.0" encoding="utf-8"?>
<p:tagLst xmlns:p="http://schemas.openxmlformats.org/presentationml/2006/main">
  <p:tag name="AS_UNIQUEID" val="3353"/>
</p:tagLst>
</file>

<file path=ppt/tags/tag383.xml><?xml version="1.0" encoding="utf-8"?>
<p:tagLst xmlns:p="http://schemas.openxmlformats.org/presentationml/2006/main">
  <p:tag name="AS_UNIQUEID" val="3354"/>
</p:tagLst>
</file>

<file path=ppt/tags/tag384.xml><?xml version="1.0" encoding="utf-8"?>
<p:tagLst xmlns:p="http://schemas.openxmlformats.org/presentationml/2006/main">
  <p:tag name="AS_UNIQUEID" val="3355"/>
</p:tagLst>
</file>

<file path=ppt/tags/tag385.xml><?xml version="1.0" encoding="utf-8"?>
<p:tagLst xmlns:p="http://schemas.openxmlformats.org/presentationml/2006/main">
  <p:tag name="AS_UNIQUEID" val="3355"/>
</p:tagLst>
</file>

<file path=ppt/tags/tag386.xml><?xml version="1.0" encoding="utf-8"?>
<p:tagLst xmlns:p="http://schemas.openxmlformats.org/presentationml/2006/main">
  <p:tag name="AS_UNIQUEID" val="3357"/>
</p:tagLst>
</file>

<file path=ppt/tags/tag387.xml><?xml version="1.0" encoding="utf-8"?>
<p:tagLst xmlns:p="http://schemas.openxmlformats.org/presentationml/2006/main">
  <p:tag name="AS_UNIQUEID" val="3358"/>
</p:tagLst>
</file>

<file path=ppt/tags/tag388.xml><?xml version="1.0" encoding="utf-8"?>
<p:tagLst xmlns:p="http://schemas.openxmlformats.org/presentationml/2006/main">
  <p:tag name="AS_UNIQUEID" val="3359"/>
</p:tagLst>
</file>

<file path=ppt/tags/tag389.xml><?xml version="1.0" encoding="utf-8"?>
<p:tagLst xmlns:p="http://schemas.openxmlformats.org/presentationml/2006/main">
  <p:tag name="AS_UNIQUEID" val="3360"/>
</p:tagLst>
</file>

<file path=ppt/tags/tag39.xml><?xml version="1.0" encoding="utf-8"?>
<p:tagLst xmlns:p="http://schemas.openxmlformats.org/presentationml/2006/main">
  <p:tag name="AS_UNIQUEID" val="2093"/>
</p:tagLst>
</file>

<file path=ppt/tags/tag390.xml><?xml version="1.0" encoding="utf-8"?>
<p:tagLst xmlns:p="http://schemas.openxmlformats.org/presentationml/2006/main">
  <p:tag name="AS_UNIQUEID" val="3361"/>
</p:tagLst>
</file>

<file path=ppt/tags/tag391.xml><?xml version="1.0" encoding="utf-8"?>
<p:tagLst xmlns:p="http://schemas.openxmlformats.org/presentationml/2006/main">
  <p:tag name="AS_UNIQUEID" val="3362"/>
</p:tagLst>
</file>

<file path=ppt/tags/tag392.xml><?xml version="1.0" encoding="utf-8"?>
<p:tagLst xmlns:p="http://schemas.openxmlformats.org/presentationml/2006/main">
  <p:tag name="AS_UNIQUEID" val="3363"/>
</p:tagLst>
</file>

<file path=ppt/tags/tag393.xml><?xml version="1.0" encoding="utf-8"?>
<p:tagLst xmlns:p="http://schemas.openxmlformats.org/presentationml/2006/main">
  <p:tag name="AS_UNIQUEID" val="3363"/>
</p:tagLst>
</file>

<file path=ppt/tags/tag394.xml><?xml version="1.0" encoding="utf-8"?>
<p:tagLst xmlns:p="http://schemas.openxmlformats.org/presentationml/2006/main">
  <p:tag name="AS_UNIQUEID" val="3365"/>
</p:tagLst>
</file>

<file path=ppt/tags/tag395.xml><?xml version="1.0" encoding="utf-8"?>
<p:tagLst xmlns:p="http://schemas.openxmlformats.org/presentationml/2006/main">
  <p:tag name="AS_UNIQUEID" val="3365"/>
</p:tagLst>
</file>

<file path=ppt/tags/tag396.xml><?xml version="1.0" encoding="utf-8"?>
<p:tagLst xmlns:p="http://schemas.openxmlformats.org/presentationml/2006/main">
  <p:tag name="AS_UNIQUEID" val="3367"/>
</p:tagLst>
</file>

<file path=ppt/tags/tag397.xml><?xml version="1.0" encoding="utf-8"?>
<p:tagLst xmlns:p="http://schemas.openxmlformats.org/presentationml/2006/main">
  <p:tag name="AS_UNIQUEID" val="3368"/>
</p:tagLst>
</file>

<file path=ppt/tags/tag398.xml><?xml version="1.0" encoding="utf-8"?>
<p:tagLst xmlns:p="http://schemas.openxmlformats.org/presentationml/2006/main">
  <p:tag name="AS_UNIQUEID" val="3369"/>
</p:tagLst>
</file>

<file path=ppt/tags/tag399.xml><?xml version="1.0" encoding="utf-8"?>
<p:tagLst xmlns:p="http://schemas.openxmlformats.org/presentationml/2006/main">
  <p:tag name="AS_UNIQUEID" val="3303"/>
</p:tagLst>
</file>

<file path=ppt/tags/tag4.xml><?xml version="1.0" encoding="utf-8"?>
<p:tagLst xmlns:p="http://schemas.openxmlformats.org/presentationml/2006/main">
  <p:tag name="AS_UNIQUEID" val="2050"/>
</p:tagLst>
</file>

<file path=ppt/tags/tag40.xml><?xml version="1.0" encoding="utf-8"?>
<p:tagLst xmlns:p="http://schemas.openxmlformats.org/presentationml/2006/main">
  <p:tag name="AS_UNIQUEID" val="2095"/>
</p:tagLst>
</file>

<file path=ppt/tags/tag400.xml><?xml version="1.0" encoding="utf-8"?>
<p:tagLst xmlns:p="http://schemas.openxmlformats.org/presentationml/2006/main">
  <p:tag name="AS_UNIQUEID" val="3371"/>
</p:tagLst>
</file>

<file path=ppt/tags/tag401.xml><?xml version="1.0" encoding="utf-8"?>
<p:tagLst xmlns:p="http://schemas.openxmlformats.org/presentationml/2006/main">
  <p:tag name="AS_UNIQUEID" val="3372"/>
</p:tagLst>
</file>

<file path=ppt/tags/tag402.xml><?xml version="1.0" encoding="utf-8"?>
<p:tagLst xmlns:p="http://schemas.openxmlformats.org/presentationml/2006/main">
  <p:tag name="AS_UNIQUEID" val="3373"/>
</p:tagLst>
</file>

<file path=ppt/tags/tag403.xml><?xml version="1.0" encoding="utf-8"?>
<p:tagLst xmlns:p="http://schemas.openxmlformats.org/presentationml/2006/main">
  <p:tag name="AS_UNIQUEID" val="3374"/>
</p:tagLst>
</file>

<file path=ppt/tags/tag404.xml><?xml version="1.0" encoding="utf-8"?>
<p:tagLst xmlns:p="http://schemas.openxmlformats.org/presentationml/2006/main">
  <p:tag name="AS_UNIQUEID" val="3375"/>
</p:tagLst>
</file>

<file path=ppt/tags/tag405.xml><?xml version="1.0" encoding="utf-8"?>
<p:tagLst xmlns:p="http://schemas.openxmlformats.org/presentationml/2006/main">
  <p:tag name="AS_UNIQUEID" val="3376"/>
</p:tagLst>
</file>

<file path=ppt/tags/tag406.xml><?xml version="1.0" encoding="utf-8"?>
<p:tagLst xmlns:p="http://schemas.openxmlformats.org/presentationml/2006/main">
  <p:tag name="AS_UNIQUEID" val="3377"/>
</p:tagLst>
</file>

<file path=ppt/tags/tag407.xml><?xml version="1.0" encoding="utf-8"?>
<p:tagLst xmlns:p="http://schemas.openxmlformats.org/presentationml/2006/main">
  <p:tag name="AS_UNIQUEID" val="3378"/>
</p:tagLst>
</file>

<file path=ppt/tags/tag408.xml><?xml version="1.0" encoding="utf-8"?>
<p:tagLst xmlns:p="http://schemas.openxmlformats.org/presentationml/2006/main">
  <p:tag name="AS_UNIQUEID" val="3379"/>
</p:tagLst>
</file>

<file path=ppt/tags/tag409.xml><?xml version="1.0" encoding="utf-8"?>
<p:tagLst xmlns:p="http://schemas.openxmlformats.org/presentationml/2006/main">
  <p:tag name="AS_UNIQUEID" val="3380"/>
</p:tagLst>
</file>

<file path=ppt/tags/tag41.xml><?xml version="1.0" encoding="utf-8"?>
<p:tagLst xmlns:p="http://schemas.openxmlformats.org/presentationml/2006/main">
  <p:tag name="AS_UNIQUEID" val="2096"/>
</p:tagLst>
</file>

<file path=ppt/tags/tag410.xml><?xml version="1.0" encoding="utf-8"?>
<p:tagLst xmlns:p="http://schemas.openxmlformats.org/presentationml/2006/main">
  <p:tag name="AS_UNIQUEID" val="3381"/>
</p:tagLst>
</file>

<file path=ppt/tags/tag411.xml><?xml version="1.0" encoding="utf-8"?>
<p:tagLst xmlns:p="http://schemas.openxmlformats.org/presentationml/2006/main">
  <p:tag name="AS_UNIQUEID" val="3382"/>
</p:tagLst>
</file>

<file path=ppt/tags/tag412.xml><?xml version="1.0" encoding="utf-8"?>
<p:tagLst xmlns:p="http://schemas.openxmlformats.org/presentationml/2006/main">
  <p:tag name="AS_UNIQUEID" val="3383"/>
</p:tagLst>
</file>

<file path=ppt/tags/tag413.xml><?xml version="1.0" encoding="utf-8"?>
<p:tagLst xmlns:p="http://schemas.openxmlformats.org/presentationml/2006/main">
  <p:tag name="AS_UNIQUEID" val="3384"/>
</p:tagLst>
</file>

<file path=ppt/tags/tag414.xml><?xml version="1.0" encoding="utf-8"?>
<p:tagLst xmlns:p="http://schemas.openxmlformats.org/presentationml/2006/main">
  <p:tag name="AS_UNIQUEID" val="3385"/>
</p:tagLst>
</file>

<file path=ppt/tags/tag415.xml><?xml version="1.0" encoding="utf-8"?>
<p:tagLst xmlns:p="http://schemas.openxmlformats.org/presentationml/2006/main">
  <p:tag name="AS_UNIQUEID" val="3386"/>
</p:tagLst>
</file>

<file path=ppt/tags/tag416.xml><?xml version="1.0" encoding="utf-8"?>
<p:tagLst xmlns:p="http://schemas.openxmlformats.org/presentationml/2006/main">
  <p:tag name="AS_UNIQUEID" val="3387"/>
</p:tagLst>
</file>

<file path=ppt/tags/tag417.xml><?xml version="1.0" encoding="utf-8"?>
<p:tagLst xmlns:p="http://schemas.openxmlformats.org/presentationml/2006/main">
  <p:tag name="AS_UNIQUEID" val="3388"/>
</p:tagLst>
</file>

<file path=ppt/tags/tag418.xml><?xml version="1.0" encoding="utf-8"?>
<p:tagLst xmlns:p="http://schemas.openxmlformats.org/presentationml/2006/main">
  <p:tag name="AS_UNIQUEID" val="3389"/>
</p:tagLst>
</file>

<file path=ppt/tags/tag419.xml><?xml version="1.0" encoding="utf-8"?>
<p:tagLst xmlns:p="http://schemas.openxmlformats.org/presentationml/2006/main">
  <p:tag name="AS_UNIQUEID" val="3390"/>
</p:tagLst>
</file>

<file path=ppt/tags/tag42.xml><?xml version="1.0" encoding="utf-8"?>
<p:tagLst xmlns:p="http://schemas.openxmlformats.org/presentationml/2006/main">
  <p:tag name="AS_UNIQUEID" val="2097"/>
</p:tagLst>
</file>

<file path=ppt/tags/tag420.xml><?xml version="1.0" encoding="utf-8"?>
<p:tagLst xmlns:p="http://schemas.openxmlformats.org/presentationml/2006/main">
  <p:tag name="AS_UNIQUEID" val="3391"/>
</p:tagLst>
</file>

<file path=ppt/tags/tag421.xml><?xml version="1.0" encoding="utf-8"?>
<p:tagLst xmlns:p="http://schemas.openxmlformats.org/presentationml/2006/main">
  <p:tag name="AS_UNIQUEID" val="3392"/>
</p:tagLst>
</file>

<file path=ppt/tags/tag422.xml><?xml version="1.0" encoding="utf-8"?>
<p:tagLst xmlns:p="http://schemas.openxmlformats.org/presentationml/2006/main">
  <p:tag name="AS_UNIQUEID" val="3393"/>
</p:tagLst>
</file>

<file path=ppt/tags/tag423.xml><?xml version="1.0" encoding="utf-8"?>
<p:tagLst xmlns:p="http://schemas.openxmlformats.org/presentationml/2006/main">
  <p:tag name="AS_UNIQUEID" val="3394"/>
</p:tagLst>
</file>

<file path=ppt/tags/tag424.xml><?xml version="1.0" encoding="utf-8"?>
<p:tagLst xmlns:p="http://schemas.openxmlformats.org/presentationml/2006/main">
  <p:tag name="AS_UNIQUEID" val="3395"/>
</p:tagLst>
</file>

<file path=ppt/tags/tag425.xml><?xml version="1.0" encoding="utf-8"?>
<p:tagLst xmlns:p="http://schemas.openxmlformats.org/presentationml/2006/main">
  <p:tag name="AS_UNIQUEID" val="3396"/>
</p:tagLst>
</file>

<file path=ppt/tags/tag426.xml><?xml version="1.0" encoding="utf-8"?>
<p:tagLst xmlns:p="http://schemas.openxmlformats.org/presentationml/2006/main">
  <p:tag name="AS_UNIQUEID" val="3397"/>
</p:tagLst>
</file>

<file path=ppt/tags/tag427.xml><?xml version="1.0" encoding="utf-8"?>
<p:tagLst xmlns:p="http://schemas.openxmlformats.org/presentationml/2006/main">
  <p:tag name="AS_UNIQUEID" val="3398"/>
</p:tagLst>
</file>

<file path=ppt/tags/tag428.xml><?xml version="1.0" encoding="utf-8"?>
<p:tagLst xmlns:p="http://schemas.openxmlformats.org/presentationml/2006/main">
  <p:tag name="AS_UNIQUEID" val="3399"/>
</p:tagLst>
</file>

<file path=ppt/tags/tag429.xml><?xml version="1.0" encoding="utf-8"?>
<p:tagLst xmlns:p="http://schemas.openxmlformats.org/presentationml/2006/main">
  <p:tag name="AS_UNIQUEID" val="3400"/>
</p:tagLst>
</file>

<file path=ppt/tags/tag43.xml><?xml version="1.0" encoding="utf-8"?>
<p:tagLst xmlns:p="http://schemas.openxmlformats.org/presentationml/2006/main">
  <p:tag name="AS_UNIQUEID" val="2098"/>
</p:tagLst>
</file>

<file path=ppt/tags/tag430.xml><?xml version="1.0" encoding="utf-8"?>
<p:tagLst xmlns:p="http://schemas.openxmlformats.org/presentationml/2006/main">
  <p:tag name="AS_UNIQUEID" val="3401"/>
</p:tagLst>
</file>

<file path=ppt/tags/tag431.xml><?xml version="1.0" encoding="utf-8"?>
<p:tagLst xmlns:p="http://schemas.openxmlformats.org/presentationml/2006/main">
  <p:tag name="AS_UNIQUEID" val="3402"/>
</p:tagLst>
</file>

<file path=ppt/tags/tag432.xml><?xml version="1.0" encoding="utf-8"?>
<p:tagLst xmlns:p="http://schemas.openxmlformats.org/presentationml/2006/main">
  <p:tag name="AS_UNIQUEID" val="3403"/>
</p:tagLst>
</file>

<file path=ppt/tags/tag433.xml><?xml version="1.0" encoding="utf-8"?>
<p:tagLst xmlns:p="http://schemas.openxmlformats.org/presentationml/2006/main">
  <p:tag name="AS_UNIQUEID" val="3404"/>
</p:tagLst>
</file>

<file path=ppt/tags/tag434.xml><?xml version="1.0" encoding="utf-8"?>
<p:tagLst xmlns:p="http://schemas.openxmlformats.org/presentationml/2006/main">
  <p:tag name="AS_UNIQUEID" val="3405"/>
</p:tagLst>
</file>

<file path=ppt/tags/tag435.xml><?xml version="1.0" encoding="utf-8"?>
<p:tagLst xmlns:p="http://schemas.openxmlformats.org/presentationml/2006/main">
  <p:tag name="AS_UNIQUEID" val="3405"/>
</p:tagLst>
</file>

<file path=ppt/tags/tag436.xml><?xml version="1.0" encoding="utf-8"?>
<p:tagLst xmlns:p="http://schemas.openxmlformats.org/presentationml/2006/main">
  <p:tag name="AS_UNIQUEID" val="3407"/>
</p:tagLst>
</file>

<file path=ppt/tags/tag437.xml><?xml version="1.0" encoding="utf-8"?>
<p:tagLst xmlns:p="http://schemas.openxmlformats.org/presentationml/2006/main">
  <p:tag name="AS_UNIQUEID" val="3408"/>
</p:tagLst>
</file>

<file path=ppt/tags/tag438.xml><?xml version="1.0" encoding="utf-8"?>
<p:tagLst xmlns:p="http://schemas.openxmlformats.org/presentationml/2006/main">
  <p:tag name="AS_UNIQUEID" val="3408"/>
</p:tagLst>
</file>

<file path=ppt/tags/tag439.xml><?xml version="1.0" encoding="utf-8"?>
<p:tagLst xmlns:p="http://schemas.openxmlformats.org/presentationml/2006/main">
  <p:tag name="AS_UNIQUEID" val="3410"/>
</p:tagLst>
</file>

<file path=ppt/tags/tag44.xml><?xml version="1.0" encoding="utf-8"?>
<p:tagLst xmlns:p="http://schemas.openxmlformats.org/presentationml/2006/main">
  <p:tag name="AS_UNIQUEID" val="2100"/>
</p:tagLst>
</file>

<file path=ppt/tags/tag440.xml><?xml version="1.0" encoding="utf-8"?>
<p:tagLst xmlns:p="http://schemas.openxmlformats.org/presentationml/2006/main">
  <p:tag name="AS_UNIQUEID" val="3410"/>
</p:tagLst>
</file>

<file path=ppt/tags/tag441.xml><?xml version="1.0" encoding="utf-8"?>
<p:tagLst xmlns:p="http://schemas.openxmlformats.org/presentationml/2006/main">
  <p:tag name="AS_UNIQUEID" val="3412"/>
</p:tagLst>
</file>

<file path=ppt/tags/tag442.xml><?xml version="1.0" encoding="utf-8"?>
<p:tagLst xmlns:p="http://schemas.openxmlformats.org/presentationml/2006/main">
  <p:tag name="AS_UNIQUEID" val="3413"/>
</p:tagLst>
</file>

<file path=ppt/tags/tag443.xml><?xml version="1.0" encoding="utf-8"?>
<p:tagLst xmlns:p="http://schemas.openxmlformats.org/presentationml/2006/main">
  <p:tag name="AS_UNIQUEID" val="3414"/>
</p:tagLst>
</file>

<file path=ppt/tags/tag444.xml><?xml version="1.0" encoding="utf-8"?>
<p:tagLst xmlns:p="http://schemas.openxmlformats.org/presentationml/2006/main">
  <p:tag name="AS_UNIQUEID" val="3415"/>
</p:tagLst>
</file>

<file path=ppt/tags/tag445.xml><?xml version="1.0" encoding="utf-8"?>
<p:tagLst xmlns:p="http://schemas.openxmlformats.org/presentationml/2006/main">
  <p:tag name="AS_UNIQUEID" val="3416"/>
</p:tagLst>
</file>

<file path=ppt/tags/tag446.xml><?xml version="1.0" encoding="utf-8"?>
<p:tagLst xmlns:p="http://schemas.openxmlformats.org/presentationml/2006/main">
  <p:tag name="AS_UNIQUEID" val="3417"/>
</p:tagLst>
</file>

<file path=ppt/tags/tag447.xml><?xml version="1.0" encoding="utf-8"?>
<p:tagLst xmlns:p="http://schemas.openxmlformats.org/presentationml/2006/main">
  <p:tag name="AS_UNIQUEID" val="3418"/>
</p:tagLst>
</file>

<file path=ppt/tags/tag448.xml><?xml version="1.0" encoding="utf-8"?>
<p:tagLst xmlns:p="http://schemas.openxmlformats.org/presentationml/2006/main">
  <p:tag name="AS_UNIQUEID" val="3418"/>
</p:tagLst>
</file>

<file path=ppt/tags/tag449.xml><?xml version="1.0" encoding="utf-8"?>
<p:tagLst xmlns:p="http://schemas.openxmlformats.org/presentationml/2006/main">
  <p:tag name="AS_UNIQUEID" val="3420"/>
</p:tagLst>
</file>

<file path=ppt/tags/tag45.xml><?xml version="1.0" encoding="utf-8"?>
<p:tagLst xmlns:p="http://schemas.openxmlformats.org/presentationml/2006/main">
  <p:tag name="AS_UNIQUEID" val="2101"/>
</p:tagLst>
</file>

<file path=ppt/tags/tag450.xml><?xml version="1.0" encoding="utf-8"?>
<p:tagLst xmlns:p="http://schemas.openxmlformats.org/presentationml/2006/main">
  <p:tag name="AS_UNIQUEID" val="3421"/>
</p:tagLst>
</file>

<file path=ppt/tags/tag451.xml><?xml version="1.0" encoding="utf-8"?>
<p:tagLst xmlns:p="http://schemas.openxmlformats.org/presentationml/2006/main">
  <p:tag name="AS_UNIQUEID" val="3422"/>
</p:tagLst>
</file>

<file path=ppt/tags/tag452.xml><?xml version="1.0" encoding="utf-8"?>
<p:tagLst xmlns:p="http://schemas.openxmlformats.org/presentationml/2006/main">
  <p:tag name="AS_UNIQUEID" val="3423"/>
</p:tagLst>
</file>

<file path=ppt/tags/tag453.xml><?xml version="1.0" encoding="utf-8"?>
<p:tagLst xmlns:p="http://schemas.openxmlformats.org/presentationml/2006/main">
  <p:tag name="AS_UNIQUEID" val="3425"/>
</p:tagLst>
</file>

<file path=ppt/tags/tag454.xml><?xml version="1.0" encoding="utf-8"?>
<p:tagLst xmlns:p="http://schemas.openxmlformats.org/presentationml/2006/main">
  <p:tag name="AS_UNIQUEID" val="3426"/>
</p:tagLst>
</file>

<file path=ppt/tags/tag455.xml><?xml version="1.0" encoding="utf-8"?>
<p:tagLst xmlns:p="http://schemas.openxmlformats.org/presentationml/2006/main">
  <p:tag name="AS_UNIQUEID" val="3427"/>
</p:tagLst>
</file>

<file path=ppt/tags/tag456.xml><?xml version="1.0" encoding="utf-8"?>
<p:tagLst xmlns:p="http://schemas.openxmlformats.org/presentationml/2006/main">
  <p:tag name="AS_UNIQUEID" val="3428"/>
</p:tagLst>
</file>

<file path=ppt/tags/tag457.xml><?xml version="1.0" encoding="utf-8"?>
<p:tagLst xmlns:p="http://schemas.openxmlformats.org/presentationml/2006/main">
  <p:tag name="AS_UNIQUEID" val="3429"/>
</p:tagLst>
</file>

<file path=ppt/tags/tag458.xml><?xml version="1.0" encoding="utf-8"?>
<p:tagLst xmlns:p="http://schemas.openxmlformats.org/presentationml/2006/main">
  <p:tag name="AS_UNIQUEID" val="3430"/>
</p:tagLst>
</file>

<file path=ppt/tags/tag459.xml><?xml version="1.0" encoding="utf-8"?>
<p:tagLst xmlns:p="http://schemas.openxmlformats.org/presentationml/2006/main">
  <p:tag name="AS_UNIQUEID" val="3431"/>
</p:tagLst>
</file>

<file path=ppt/tags/tag46.xml><?xml version="1.0" encoding="utf-8"?>
<p:tagLst xmlns:p="http://schemas.openxmlformats.org/presentationml/2006/main">
  <p:tag name="AS_UNIQUEID" val="2102"/>
</p:tagLst>
</file>

<file path=ppt/tags/tag460.xml><?xml version="1.0" encoding="utf-8"?>
<p:tagLst xmlns:p="http://schemas.openxmlformats.org/presentationml/2006/main">
  <p:tag name="AS_UNIQUEID" val="3432"/>
</p:tagLst>
</file>

<file path=ppt/tags/tag461.xml><?xml version="1.0" encoding="utf-8"?>
<p:tagLst xmlns:p="http://schemas.openxmlformats.org/presentationml/2006/main">
  <p:tag name="AS_UNIQUEID" val="3433"/>
</p:tagLst>
</file>

<file path=ppt/tags/tag462.xml><?xml version="1.0" encoding="utf-8"?>
<p:tagLst xmlns:p="http://schemas.openxmlformats.org/presentationml/2006/main">
  <p:tag name="AS_UNIQUEID" val="3434"/>
</p:tagLst>
</file>

<file path=ppt/tags/tag463.xml><?xml version="1.0" encoding="utf-8"?>
<p:tagLst xmlns:p="http://schemas.openxmlformats.org/presentationml/2006/main">
  <p:tag name="AS_UNIQUEID" val="3435"/>
</p:tagLst>
</file>

<file path=ppt/tags/tag464.xml><?xml version="1.0" encoding="utf-8"?>
<p:tagLst xmlns:p="http://schemas.openxmlformats.org/presentationml/2006/main">
  <p:tag name="AS_UNIQUEID" val="3436"/>
</p:tagLst>
</file>

<file path=ppt/tags/tag465.xml><?xml version="1.0" encoding="utf-8"?>
<p:tagLst xmlns:p="http://schemas.openxmlformats.org/presentationml/2006/main">
  <p:tag name="AS_UNIQUEID" val="3437"/>
</p:tagLst>
</file>

<file path=ppt/tags/tag466.xml><?xml version="1.0" encoding="utf-8"?>
<p:tagLst xmlns:p="http://schemas.openxmlformats.org/presentationml/2006/main">
  <p:tag name="AS_UNIQUEID" val="3438"/>
</p:tagLst>
</file>

<file path=ppt/tags/tag467.xml><?xml version="1.0" encoding="utf-8"?>
<p:tagLst xmlns:p="http://schemas.openxmlformats.org/presentationml/2006/main">
  <p:tag name="AS_UNIQUEID" val="3439"/>
</p:tagLst>
</file>

<file path=ppt/tags/tag468.xml><?xml version="1.0" encoding="utf-8"?>
<p:tagLst xmlns:p="http://schemas.openxmlformats.org/presentationml/2006/main">
  <p:tag name="AS_UNIQUEID" val="3440"/>
</p:tagLst>
</file>

<file path=ppt/tags/tag469.xml><?xml version="1.0" encoding="utf-8"?>
<p:tagLst xmlns:p="http://schemas.openxmlformats.org/presentationml/2006/main">
  <p:tag name="AS_UNIQUEID" val="3441"/>
</p:tagLst>
</file>

<file path=ppt/tags/tag47.xml><?xml version="1.0" encoding="utf-8"?>
<p:tagLst xmlns:p="http://schemas.openxmlformats.org/presentationml/2006/main">
  <p:tag name="AS_UNIQUEID" val="2103"/>
</p:tagLst>
</file>

<file path=ppt/tags/tag470.xml><?xml version="1.0" encoding="utf-8"?>
<p:tagLst xmlns:p="http://schemas.openxmlformats.org/presentationml/2006/main">
  <p:tag name="AS_UNIQUEID" val="3442"/>
</p:tagLst>
</file>

<file path=ppt/tags/tag471.xml><?xml version="1.0" encoding="utf-8"?>
<p:tagLst xmlns:p="http://schemas.openxmlformats.org/presentationml/2006/main">
  <p:tag name="AS_UNIQUEID" val="3443"/>
</p:tagLst>
</file>

<file path=ppt/tags/tag472.xml><?xml version="1.0" encoding="utf-8"?>
<p:tagLst xmlns:p="http://schemas.openxmlformats.org/presentationml/2006/main">
  <p:tag name="AS_UNIQUEID" val="3444"/>
</p:tagLst>
</file>

<file path=ppt/tags/tag473.xml><?xml version="1.0" encoding="utf-8"?>
<p:tagLst xmlns:p="http://schemas.openxmlformats.org/presentationml/2006/main">
  <p:tag name="AS_UNIQUEID" val="3445"/>
</p:tagLst>
</file>

<file path=ppt/tags/tag474.xml><?xml version="1.0" encoding="utf-8"?>
<p:tagLst xmlns:p="http://schemas.openxmlformats.org/presentationml/2006/main">
  <p:tag name="AS_UNIQUEID" val="3446"/>
</p:tagLst>
</file>

<file path=ppt/tags/tag475.xml><?xml version="1.0" encoding="utf-8"?>
<p:tagLst xmlns:p="http://schemas.openxmlformats.org/presentationml/2006/main">
  <p:tag name="AS_UNIQUEID" val="3447"/>
</p:tagLst>
</file>

<file path=ppt/tags/tag476.xml><?xml version="1.0" encoding="utf-8"?>
<p:tagLst xmlns:p="http://schemas.openxmlformats.org/presentationml/2006/main">
  <p:tag name="AS_UNIQUEID" val="3448"/>
</p:tagLst>
</file>

<file path=ppt/tags/tag477.xml><?xml version="1.0" encoding="utf-8"?>
<p:tagLst xmlns:p="http://schemas.openxmlformats.org/presentationml/2006/main">
  <p:tag name="AS_UNIQUEID" val="3449"/>
</p:tagLst>
</file>

<file path=ppt/tags/tag478.xml><?xml version="1.0" encoding="utf-8"?>
<p:tagLst xmlns:p="http://schemas.openxmlformats.org/presentationml/2006/main">
  <p:tag name="AS_UNIQUEID" val="3450"/>
</p:tagLst>
</file>

<file path=ppt/tags/tag479.xml><?xml version="1.0" encoding="utf-8"?>
<p:tagLst xmlns:p="http://schemas.openxmlformats.org/presentationml/2006/main">
  <p:tag name="AS_UNIQUEID" val="3451"/>
</p:tagLst>
</file>

<file path=ppt/tags/tag48.xml><?xml version="1.0" encoding="utf-8"?>
<p:tagLst xmlns:p="http://schemas.openxmlformats.org/presentationml/2006/main">
  <p:tag name="AS_UNIQUEID" val="2104"/>
</p:tagLst>
</file>

<file path=ppt/tags/tag480.xml><?xml version="1.0" encoding="utf-8"?>
<p:tagLst xmlns:p="http://schemas.openxmlformats.org/presentationml/2006/main">
  <p:tag name="AS_UNIQUEID" val="3452"/>
</p:tagLst>
</file>

<file path=ppt/tags/tag481.xml><?xml version="1.0" encoding="utf-8"?>
<p:tagLst xmlns:p="http://schemas.openxmlformats.org/presentationml/2006/main">
  <p:tag name="AS_UNIQUEID" val="3453"/>
</p:tagLst>
</file>

<file path=ppt/tags/tag482.xml><?xml version="1.0" encoding="utf-8"?>
<p:tagLst xmlns:p="http://schemas.openxmlformats.org/presentationml/2006/main">
  <p:tag name="AS_UNIQUEID" val="3454"/>
</p:tagLst>
</file>

<file path=ppt/tags/tag483.xml><?xml version="1.0" encoding="utf-8"?>
<p:tagLst xmlns:p="http://schemas.openxmlformats.org/presentationml/2006/main">
  <p:tag name="AS_UNIQUEID" val="3455"/>
</p:tagLst>
</file>

<file path=ppt/tags/tag484.xml><?xml version="1.0" encoding="utf-8"?>
<p:tagLst xmlns:p="http://schemas.openxmlformats.org/presentationml/2006/main">
  <p:tag name="AS_UNIQUEID" val="3455"/>
</p:tagLst>
</file>

<file path=ppt/tags/tag485.xml><?xml version="1.0" encoding="utf-8"?>
<p:tagLst xmlns:p="http://schemas.openxmlformats.org/presentationml/2006/main">
  <p:tag name="AS_UNIQUEID" val="3457"/>
</p:tagLst>
</file>

<file path=ppt/tags/tag486.xml><?xml version="1.0" encoding="utf-8"?>
<p:tagLst xmlns:p="http://schemas.openxmlformats.org/presentationml/2006/main">
  <p:tag name="AS_UNIQUEID" val="3458"/>
</p:tagLst>
</file>

<file path=ppt/tags/tag487.xml><?xml version="1.0" encoding="utf-8"?>
<p:tagLst xmlns:p="http://schemas.openxmlformats.org/presentationml/2006/main">
  <p:tag name="AS_UNIQUEID" val="3458"/>
</p:tagLst>
</file>

<file path=ppt/tags/tag488.xml><?xml version="1.0" encoding="utf-8"?>
<p:tagLst xmlns:p="http://schemas.openxmlformats.org/presentationml/2006/main">
  <p:tag name="AS_UNIQUEID" val="3460"/>
</p:tagLst>
</file>

<file path=ppt/tags/tag489.xml><?xml version="1.0" encoding="utf-8"?>
<p:tagLst xmlns:p="http://schemas.openxmlformats.org/presentationml/2006/main">
  <p:tag name="AS_UNIQUEID" val="3460"/>
</p:tagLst>
</file>

<file path=ppt/tags/tag49.xml><?xml version="1.0" encoding="utf-8"?>
<p:tagLst xmlns:p="http://schemas.openxmlformats.org/presentationml/2006/main">
  <p:tag name="AS_UNIQUEID" val="2106"/>
</p:tagLst>
</file>

<file path=ppt/tags/tag490.xml><?xml version="1.0" encoding="utf-8"?>
<p:tagLst xmlns:p="http://schemas.openxmlformats.org/presentationml/2006/main">
  <p:tag name="AS_UNIQUEID" val="3462"/>
</p:tagLst>
</file>

<file path=ppt/tags/tag491.xml><?xml version="1.0" encoding="utf-8"?>
<p:tagLst xmlns:p="http://schemas.openxmlformats.org/presentationml/2006/main">
  <p:tag name="AS_UNIQUEID" val="3463"/>
</p:tagLst>
</file>

<file path=ppt/tags/tag492.xml><?xml version="1.0" encoding="utf-8"?>
<p:tagLst xmlns:p="http://schemas.openxmlformats.org/presentationml/2006/main">
  <p:tag name="AS_UNIQUEID" val="3464"/>
</p:tagLst>
</file>

<file path=ppt/tags/tag493.xml><?xml version="1.0" encoding="utf-8"?>
<p:tagLst xmlns:p="http://schemas.openxmlformats.org/presentationml/2006/main">
  <p:tag name="AS_UNIQUEID" val="3465"/>
</p:tagLst>
</file>

<file path=ppt/tags/tag494.xml><?xml version="1.0" encoding="utf-8"?>
<p:tagLst xmlns:p="http://schemas.openxmlformats.org/presentationml/2006/main">
  <p:tag name="AS_UNIQUEID" val="3466"/>
</p:tagLst>
</file>

<file path=ppt/tags/tag495.xml><?xml version="1.0" encoding="utf-8"?>
<p:tagLst xmlns:p="http://schemas.openxmlformats.org/presentationml/2006/main">
  <p:tag name="AS_UNIQUEID" val="3467"/>
</p:tagLst>
</file>

<file path=ppt/tags/tag496.xml><?xml version="1.0" encoding="utf-8"?>
<p:tagLst xmlns:p="http://schemas.openxmlformats.org/presentationml/2006/main">
  <p:tag name="AS_UNIQUEID" val="3468"/>
</p:tagLst>
</file>

<file path=ppt/tags/tag497.xml><?xml version="1.0" encoding="utf-8"?>
<p:tagLst xmlns:p="http://schemas.openxmlformats.org/presentationml/2006/main">
  <p:tag name="AS_UNIQUEID" val="3469"/>
</p:tagLst>
</file>

<file path=ppt/tags/tag498.xml><?xml version="1.0" encoding="utf-8"?>
<p:tagLst xmlns:p="http://schemas.openxmlformats.org/presentationml/2006/main">
  <p:tag name="AS_UNIQUEID" val="3470"/>
</p:tagLst>
</file>

<file path=ppt/tags/tag499.xml><?xml version="1.0" encoding="utf-8"?>
<p:tagLst xmlns:p="http://schemas.openxmlformats.org/presentationml/2006/main">
  <p:tag name="AS_UNIQUEID" val="3471"/>
</p:tagLst>
</file>

<file path=ppt/tags/tag5.xml><?xml version="1.0" encoding="utf-8"?>
<p:tagLst xmlns:p="http://schemas.openxmlformats.org/presentationml/2006/main">
  <p:tag name="AS_UNIQUEID" val="2051"/>
</p:tagLst>
</file>

<file path=ppt/tags/tag50.xml><?xml version="1.0" encoding="utf-8"?>
<p:tagLst xmlns:p="http://schemas.openxmlformats.org/presentationml/2006/main">
  <p:tag name="AS_UNIQUEID" val="2107"/>
</p:tagLst>
</file>

<file path=ppt/tags/tag500.xml><?xml version="1.0" encoding="utf-8"?>
<p:tagLst xmlns:p="http://schemas.openxmlformats.org/presentationml/2006/main">
  <p:tag name="AS_UNIQUEID" val="3472"/>
</p:tagLst>
</file>

<file path=ppt/tags/tag501.xml><?xml version="1.0" encoding="utf-8"?>
<p:tagLst xmlns:p="http://schemas.openxmlformats.org/presentationml/2006/main">
  <p:tag name="AS_UNIQUEID" val="3473"/>
</p:tagLst>
</file>

<file path=ppt/tags/tag502.xml><?xml version="1.0" encoding="utf-8"?>
<p:tagLst xmlns:p="http://schemas.openxmlformats.org/presentationml/2006/main">
  <p:tag name="AS_UNIQUEID" val="3474"/>
</p:tagLst>
</file>

<file path=ppt/tags/tag503.xml><?xml version="1.0" encoding="utf-8"?>
<p:tagLst xmlns:p="http://schemas.openxmlformats.org/presentationml/2006/main">
  <p:tag name="AS_UNIQUEID" val="3475"/>
</p:tagLst>
</file>

<file path=ppt/tags/tag504.xml><?xml version="1.0" encoding="utf-8"?>
<p:tagLst xmlns:p="http://schemas.openxmlformats.org/presentationml/2006/main">
  <p:tag name="AS_UNIQUEID" val="3476"/>
</p:tagLst>
</file>

<file path=ppt/tags/tag505.xml><?xml version="1.0" encoding="utf-8"?>
<p:tagLst xmlns:p="http://schemas.openxmlformats.org/presentationml/2006/main">
  <p:tag name="AS_UNIQUEID" val="3476"/>
</p:tagLst>
</file>

<file path=ppt/tags/tag506.xml><?xml version="1.0" encoding="utf-8"?>
<p:tagLst xmlns:p="http://schemas.openxmlformats.org/presentationml/2006/main">
  <p:tag name="AS_UNIQUEID" val="3478"/>
</p:tagLst>
</file>

<file path=ppt/tags/tag507.xml><?xml version="1.0" encoding="utf-8"?>
<p:tagLst xmlns:p="http://schemas.openxmlformats.org/presentationml/2006/main">
  <p:tag name="AS_UNIQUEID" val="3479"/>
</p:tagLst>
</file>

<file path=ppt/tags/tag508.xml><?xml version="1.0" encoding="utf-8"?>
<p:tagLst xmlns:p="http://schemas.openxmlformats.org/presentationml/2006/main">
  <p:tag name="AS_UNIQUEID" val="3481"/>
</p:tagLst>
</file>

<file path=ppt/tags/tag509.xml><?xml version="1.0" encoding="utf-8"?>
<p:tagLst xmlns:p="http://schemas.openxmlformats.org/presentationml/2006/main">
  <p:tag name="AS_UNIQUEID" val="3482"/>
</p:tagLst>
</file>

<file path=ppt/tags/tag51.xml><?xml version="1.0" encoding="utf-8"?>
<p:tagLst xmlns:p="http://schemas.openxmlformats.org/presentationml/2006/main">
  <p:tag name="AS_UNIQUEID" val="2108"/>
</p:tagLst>
</file>

<file path=ppt/tags/tag510.xml><?xml version="1.0" encoding="utf-8"?>
<p:tagLst xmlns:p="http://schemas.openxmlformats.org/presentationml/2006/main">
  <p:tag name="AS_UNIQUEID" val="3483"/>
</p:tagLst>
</file>

<file path=ppt/tags/tag511.xml><?xml version="1.0" encoding="utf-8"?>
<p:tagLst xmlns:p="http://schemas.openxmlformats.org/presentationml/2006/main">
  <p:tag name="AS_UNIQUEID" val="3484"/>
</p:tagLst>
</file>

<file path=ppt/tags/tag512.xml><?xml version="1.0" encoding="utf-8"?>
<p:tagLst xmlns:p="http://schemas.openxmlformats.org/presentationml/2006/main">
  <p:tag name="AS_UNIQUEID" val="3485"/>
</p:tagLst>
</file>

<file path=ppt/tags/tag513.xml><?xml version="1.0" encoding="utf-8"?>
<p:tagLst xmlns:p="http://schemas.openxmlformats.org/presentationml/2006/main">
  <p:tag name="AS_UNIQUEID" val="3486"/>
</p:tagLst>
</file>

<file path=ppt/tags/tag514.xml><?xml version="1.0" encoding="utf-8"?>
<p:tagLst xmlns:p="http://schemas.openxmlformats.org/presentationml/2006/main">
  <p:tag name="AS_UNIQUEID" val="3487"/>
</p:tagLst>
</file>

<file path=ppt/tags/tag515.xml><?xml version="1.0" encoding="utf-8"?>
<p:tagLst xmlns:p="http://schemas.openxmlformats.org/presentationml/2006/main">
  <p:tag name="AS_UNIQUEID" val="3487"/>
</p:tagLst>
</file>

<file path=ppt/tags/tag516.xml><?xml version="1.0" encoding="utf-8"?>
<p:tagLst xmlns:p="http://schemas.openxmlformats.org/presentationml/2006/main">
  <p:tag name="AS_UNIQUEID" val="3489"/>
</p:tagLst>
</file>

<file path=ppt/tags/tag517.xml><?xml version="1.0" encoding="utf-8"?>
<p:tagLst xmlns:p="http://schemas.openxmlformats.org/presentationml/2006/main">
  <p:tag name="AS_UNIQUEID" val="3490"/>
</p:tagLst>
</file>

<file path=ppt/tags/tag518.xml><?xml version="1.0" encoding="utf-8"?>
<p:tagLst xmlns:p="http://schemas.openxmlformats.org/presentationml/2006/main">
  <p:tag name="AS_UNIQUEID" val="3491"/>
</p:tagLst>
</file>

<file path=ppt/tags/tag519.xml><?xml version="1.0" encoding="utf-8"?>
<p:tagLst xmlns:p="http://schemas.openxmlformats.org/presentationml/2006/main">
  <p:tag name="AS_UNIQUEID" val="3492"/>
</p:tagLst>
</file>

<file path=ppt/tags/tag52.xml><?xml version="1.0" encoding="utf-8"?>
<p:tagLst xmlns:p="http://schemas.openxmlformats.org/presentationml/2006/main">
  <p:tag name="AS_UNIQUEID" val="2109"/>
</p:tagLst>
</file>

<file path=ppt/tags/tag520.xml><?xml version="1.0" encoding="utf-8"?>
<p:tagLst xmlns:p="http://schemas.openxmlformats.org/presentationml/2006/main">
  <p:tag name="AS_UNIQUEID" val="3493"/>
</p:tagLst>
</file>

<file path=ppt/tags/tag521.xml><?xml version="1.0" encoding="utf-8"?>
<p:tagLst xmlns:p="http://schemas.openxmlformats.org/presentationml/2006/main">
  <p:tag name="AS_UNIQUEID" val="3494"/>
</p:tagLst>
</file>

<file path=ppt/tags/tag522.xml><?xml version="1.0" encoding="utf-8"?>
<p:tagLst xmlns:p="http://schemas.openxmlformats.org/presentationml/2006/main">
  <p:tag name="AS_UNIQUEID" val="3495"/>
</p:tagLst>
</file>

<file path=ppt/tags/tag523.xml><?xml version="1.0" encoding="utf-8"?>
<p:tagLst xmlns:p="http://schemas.openxmlformats.org/presentationml/2006/main">
  <p:tag name="AS_UNIQUEID" val="3496"/>
</p:tagLst>
</file>

<file path=ppt/tags/tag524.xml><?xml version="1.0" encoding="utf-8"?>
<p:tagLst xmlns:p="http://schemas.openxmlformats.org/presentationml/2006/main">
  <p:tag name="AS_UNIQUEID" val="3497"/>
</p:tagLst>
</file>

<file path=ppt/tags/tag525.xml><?xml version="1.0" encoding="utf-8"?>
<p:tagLst xmlns:p="http://schemas.openxmlformats.org/presentationml/2006/main">
  <p:tag name="AS_UNIQUEID" val="3497"/>
</p:tagLst>
</file>

<file path=ppt/tags/tag526.xml><?xml version="1.0" encoding="utf-8"?>
<p:tagLst xmlns:p="http://schemas.openxmlformats.org/presentationml/2006/main">
  <p:tag name="AS_UNIQUEID" val="3499"/>
</p:tagLst>
</file>

<file path=ppt/tags/tag527.xml><?xml version="1.0" encoding="utf-8"?>
<p:tagLst xmlns:p="http://schemas.openxmlformats.org/presentationml/2006/main">
  <p:tag name="AS_UNIQUEID" val="3500"/>
</p:tagLst>
</file>

<file path=ppt/tags/tag528.xml><?xml version="1.0" encoding="utf-8"?>
<p:tagLst xmlns:p="http://schemas.openxmlformats.org/presentationml/2006/main">
  <p:tag name="AS_UNIQUEID" val="3501"/>
</p:tagLst>
</file>

<file path=ppt/tags/tag529.xml><?xml version="1.0" encoding="utf-8"?>
<p:tagLst xmlns:p="http://schemas.openxmlformats.org/presentationml/2006/main">
  <p:tag name="AS_UNIQUEID" val="3502"/>
</p:tagLst>
</file>

<file path=ppt/tags/tag53.xml><?xml version="1.0" encoding="utf-8"?>
<p:tagLst xmlns:p="http://schemas.openxmlformats.org/presentationml/2006/main">
  <p:tag name="AS_UNIQUEID" val="2110"/>
</p:tagLst>
</file>

<file path=ppt/tags/tag530.xml><?xml version="1.0" encoding="utf-8"?>
<p:tagLst xmlns:p="http://schemas.openxmlformats.org/presentationml/2006/main">
  <p:tag name="AS_UNIQUEID" val="3503"/>
</p:tagLst>
</file>

<file path=ppt/tags/tag531.xml><?xml version="1.0" encoding="utf-8"?>
<p:tagLst xmlns:p="http://schemas.openxmlformats.org/presentationml/2006/main">
  <p:tag name="AS_UNIQUEID" val="3504"/>
</p:tagLst>
</file>

<file path=ppt/tags/tag532.xml><?xml version="1.0" encoding="utf-8"?>
<p:tagLst xmlns:p="http://schemas.openxmlformats.org/presentationml/2006/main">
  <p:tag name="AS_UNIQUEID" val="3505"/>
</p:tagLst>
</file>

<file path=ppt/tags/tag533.xml><?xml version="1.0" encoding="utf-8"?>
<p:tagLst xmlns:p="http://schemas.openxmlformats.org/presentationml/2006/main">
  <p:tag name="AS_UNIQUEID" val="3506"/>
</p:tagLst>
</file>

<file path=ppt/tags/tag534.xml><?xml version="1.0" encoding="utf-8"?>
<p:tagLst xmlns:p="http://schemas.openxmlformats.org/presentationml/2006/main">
  <p:tag name="AS_UNIQUEID" val="3507"/>
</p:tagLst>
</file>

<file path=ppt/tags/tag535.xml><?xml version="1.0" encoding="utf-8"?>
<p:tagLst xmlns:p="http://schemas.openxmlformats.org/presentationml/2006/main">
  <p:tag name="AS_UNIQUEID" val="3508"/>
</p:tagLst>
</file>

<file path=ppt/tags/tag536.xml><?xml version="1.0" encoding="utf-8"?>
<p:tagLst xmlns:p="http://schemas.openxmlformats.org/presentationml/2006/main">
  <p:tag name="AS_UNIQUEID" val="3509"/>
</p:tagLst>
</file>

<file path=ppt/tags/tag537.xml><?xml version="1.0" encoding="utf-8"?>
<p:tagLst xmlns:p="http://schemas.openxmlformats.org/presentationml/2006/main">
  <p:tag name="AS_UNIQUEID" val="3510"/>
</p:tagLst>
</file>

<file path=ppt/tags/tag538.xml><?xml version="1.0" encoding="utf-8"?>
<p:tagLst xmlns:p="http://schemas.openxmlformats.org/presentationml/2006/main">
  <p:tag name="AS_UNIQUEID" val="3512"/>
</p:tagLst>
</file>

<file path=ppt/tags/tag539.xml><?xml version="1.0" encoding="utf-8"?>
<p:tagLst xmlns:p="http://schemas.openxmlformats.org/presentationml/2006/main">
  <p:tag name="AS_UNIQUEID" val="3513"/>
</p:tagLst>
</file>

<file path=ppt/tags/tag54.xml><?xml version="1.0" encoding="utf-8"?>
<p:tagLst xmlns:p="http://schemas.openxmlformats.org/presentationml/2006/main">
  <p:tag name="AS_UNIQUEID" val="2112"/>
</p:tagLst>
</file>

<file path=ppt/tags/tag540.xml><?xml version="1.0" encoding="utf-8"?>
<p:tagLst xmlns:p="http://schemas.openxmlformats.org/presentationml/2006/main">
  <p:tag name="AS_UNIQUEID" val="3514"/>
</p:tagLst>
</file>

<file path=ppt/tags/tag541.xml><?xml version="1.0" encoding="utf-8"?>
<p:tagLst xmlns:p="http://schemas.openxmlformats.org/presentationml/2006/main">
  <p:tag name="AS_UNIQUEID" val="3515"/>
</p:tagLst>
</file>

<file path=ppt/tags/tag542.xml><?xml version="1.0" encoding="utf-8"?>
<p:tagLst xmlns:p="http://schemas.openxmlformats.org/presentationml/2006/main">
  <p:tag name="AS_UNIQUEID" val="3516"/>
</p:tagLst>
</file>

<file path=ppt/tags/tag543.xml><?xml version="1.0" encoding="utf-8"?>
<p:tagLst xmlns:p="http://schemas.openxmlformats.org/presentationml/2006/main">
  <p:tag name="AS_UNIQUEID" val="3517"/>
</p:tagLst>
</file>

<file path=ppt/tags/tag544.xml><?xml version="1.0" encoding="utf-8"?>
<p:tagLst xmlns:p="http://schemas.openxmlformats.org/presentationml/2006/main">
  <p:tag name="AS_UNIQUEID" val="3518"/>
</p:tagLst>
</file>

<file path=ppt/tags/tag545.xml><?xml version="1.0" encoding="utf-8"?>
<p:tagLst xmlns:p="http://schemas.openxmlformats.org/presentationml/2006/main">
  <p:tag name="AS_UNIQUEID" val="3519"/>
</p:tagLst>
</file>

<file path=ppt/tags/tag546.xml><?xml version="1.0" encoding="utf-8"?>
<p:tagLst xmlns:p="http://schemas.openxmlformats.org/presentationml/2006/main">
  <p:tag name="AS_UNIQUEID" val="3520"/>
</p:tagLst>
</file>

<file path=ppt/tags/tag547.xml><?xml version="1.0" encoding="utf-8"?>
<p:tagLst xmlns:p="http://schemas.openxmlformats.org/presentationml/2006/main">
  <p:tag name="AS_UNIQUEID" val="3520"/>
</p:tagLst>
</file>

<file path=ppt/tags/tag548.xml><?xml version="1.0" encoding="utf-8"?>
<p:tagLst xmlns:p="http://schemas.openxmlformats.org/presentationml/2006/main">
  <p:tag name="AS_UNIQUEID" val="3522"/>
</p:tagLst>
</file>

<file path=ppt/tags/tag549.xml><?xml version="1.0" encoding="utf-8"?>
<p:tagLst xmlns:p="http://schemas.openxmlformats.org/presentationml/2006/main">
  <p:tag name="AS_UNIQUEID" val="3522"/>
</p:tagLst>
</file>

<file path=ppt/tags/tag55.xml><?xml version="1.0" encoding="utf-8"?>
<p:tagLst xmlns:p="http://schemas.openxmlformats.org/presentationml/2006/main">
  <p:tag name="AS_UNIQUEID" val="2113"/>
</p:tagLst>
</file>

<file path=ppt/tags/tag550.xml><?xml version="1.0" encoding="utf-8"?>
<p:tagLst xmlns:p="http://schemas.openxmlformats.org/presentationml/2006/main">
  <p:tag name="AS_UNIQUEID" val="3524"/>
</p:tagLst>
</file>

<file path=ppt/tags/tag551.xml><?xml version="1.0" encoding="utf-8"?>
<p:tagLst xmlns:p="http://schemas.openxmlformats.org/presentationml/2006/main">
  <p:tag name="AS_UNIQUEID" val="3525"/>
</p:tagLst>
</file>

<file path=ppt/tags/tag552.xml><?xml version="1.0" encoding="utf-8"?>
<p:tagLst xmlns:p="http://schemas.openxmlformats.org/presentationml/2006/main">
  <p:tag name="AS_UNIQUEID" val="3525"/>
</p:tagLst>
</file>

<file path=ppt/tags/tag553.xml><?xml version="1.0" encoding="utf-8"?>
<p:tagLst xmlns:p="http://schemas.openxmlformats.org/presentationml/2006/main">
  <p:tag name="AS_UNIQUEID" val="2942"/>
</p:tagLst>
</file>

<file path=ppt/tags/tag554.xml><?xml version="1.0" encoding="utf-8"?>
<p:tagLst xmlns:p="http://schemas.openxmlformats.org/presentationml/2006/main">
  <p:tag name="AS_UNIQUEID" val="2943"/>
</p:tagLst>
</file>

<file path=ppt/tags/tag555.xml><?xml version="1.0" encoding="utf-8"?>
<p:tagLst xmlns:p="http://schemas.openxmlformats.org/presentationml/2006/main">
  <p:tag name="AS_UNIQUEID" val="2944"/>
</p:tagLst>
</file>

<file path=ppt/tags/tag556.xml><?xml version="1.0" encoding="utf-8"?>
<p:tagLst xmlns:p="http://schemas.openxmlformats.org/presentationml/2006/main">
  <p:tag name="AS_UNIQUEID" val="2945"/>
</p:tagLst>
</file>

<file path=ppt/tags/tag557.xml><?xml version="1.0" encoding="utf-8"?>
<p:tagLst xmlns:p="http://schemas.openxmlformats.org/presentationml/2006/main">
  <p:tag name="AS_UNIQUEID" val="2945"/>
</p:tagLst>
</file>

<file path=ppt/tags/tag558.xml><?xml version="1.0" encoding="utf-8"?>
<p:tagLst xmlns:p="http://schemas.openxmlformats.org/presentationml/2006/main">
  <p:tag name="AS_UNIQUEID" val="2947"/>
</p:tagLst>
</file>

<file path=ppt/tags/tag559.xml><?xml version="1.0" encoding="utf-8"?>
<p:tagLst xmlns:p="http://schemas.openxmlformats.org/presentationml/2006/main">
  <p:tag name="AS_UNIQUEID" val="2948"/>
</p:tagLst>
</file>

<file path=ppt/tags/tag56.xml><?xml version="1.0" encoding="utf-8"?>
<p:tagLst xmlns:p="http://schemas.openxmlformats.org/presentationml/2006/main">
  <p:tag name="AS_UNIQUEID" val="2114"/>
</p:tagLst>
</file>

<file path=ppt/tags/tag560.xml><?xml version="1.0" encoding="utf-8"?>
<p:tagLst xmlns:p="http://schemas.openxmlformats.org/presentationml/2006/main">
  <p:tag name="AS_UNIQUEID" val="2949"/>
</p:tagLst>
</file>

<file path=ppt/tags/tag561.xml><?xml version="1.0" encoding="utf-8"?>
<p:tagLst xmlns:p="http://schemas.openxmlformats.org/presentationml/2006/main">
  <p:tag name="AS_UNIQUEID" val="2950"/>
</p:tagLst>
</file>

<file path=ppt/tags/tag562.xml><?xml version="1.0" encoding="utf-8"?>
<p:tagLst xmlns:p="http://schemas.openxmlformats.org/presentationml/2006/main">
  <p:tag name="AS_UNIQUEID" val="2951"/>
</p:tagLst>
</file>

<file path=ppt/tags/tag563.xml><?xml version="1.0" encoding="utf-8"?>
<p:tagLst xmlns:p="http://schemas.openxmlformats.org/presentationml/2006/main">
  <p:tag name="AS_UNIQUEID" val="2952"/>
</p:tagLst>
</file>

<file path=ppt/tags/tag564.xml><?xml version="1.0" encoding="utf-8"?>
<p:tagLst xmlns:p="http://schemas.openxmlformats.org/presentationml/2006/main">
  <p:tag name="AS_UNIQUEID" val="2952"/>
</p:tagLst>
</file>

<file path=ppt/tags/tag565.xml><?xml version="1.0" encoding="utf-8"?>
<p:tagLst xmlns:p="http://schemas.openxmlformats.org/presentationml/2006/main">
  <p:tag name="AS_UNIQUEID" val="2954"/>
</p:tagLst>
</file>

<file path=ppt/tags/tag566.xml><?xml version="1.0" encoding="utf-8"?>
<p:tagLst xmlns:p="http://schemas.openxmlformats.org/presentationml/2006/main">
  <p:tag name="AS_UNIQUEID" val="2955"/>
</p:tagLst>
</file>

<file path=ppt/tags/tag567.xml><?xml version="1.0" encoding="utf-8"?>
<p:tagLst xmlns:p="http://schemas.openxmlformats.org/presentationml/2006/main">
  <p:tag name="AS_UNIQUEID" val="2955"/>
</p:tagLst>
</file>

<file path=ppt/tags/tag568.xml><?xml version="1.0" encoding="utf-8"?>
<p:tagLst xmlns:p="http://schemas.openxmlformats.org/presentationml/2006/main">
  <p:tag name="AS_UNIQUEID" val="2957"/>
</p:tagLst>
</file>

<file path=ppt/tags/tag569.xml><?xml version="1.0" encoding="utf-8"?>
<p:tagLst xmlns:p="http://schemas.openxmlformats.org/presentationml/2006/main">
  <p:tag name="AS_UNIQUEID" val="2958"/>
</p:tagLst>
</file>

<file path=ppt/tags/tag57.xml><?xml version="1.0" encoding="utf-8"?>
<p:tagLst xmlns:p="http://schemas.openxmlformats.org/presentationml/2006/main">
  <p:tag name="AS_UNIQUEID" val="2115"/>
</p:tagLst>
</file>

<file path=ppt/tags/tag570.xml><?xml version="1.0" encoding="utf-8"?>
<p:tagLst xmlns:p="http://schemas.openxmlformats.org/presentationml/2006/main">
  <p:tag name="AS_UNIQUEID" val="2959"/>
</p:tagLst>
</file>

<file path=ppt/tags/tag571.xml><?xml version="1.0" encoding="utf-8"?>
<p:tagLst xmlns:p="http://schemas.openxmlformats.org/presentationml/2006/main">
  <p:tag name="AS_UNIQUEID" val="2960"/>
</p:tagLst>
</file>

<file path=ppt/tags/tag572.xml><?xml version="1.0" encoding="utf-8"?>
<p:tagLst xmlns:p="http://schemas.openxmlformats.org/presentationml/2006/main">
  <p:tag name="AS_UNIQUEID" val="2960"/>
</p:tagLst>
</file>

<file path=ppt/tags/tag573.xml><?xml version="1.0" encoding="utf-8"?>
<p:tagLst xmlns:p="http://schemas.openxmlformats.org/presentationml/2006/main">
  <p:tag name="AS_UNIQUEID" val="2962"/>
</p:tagLst>
</file>

<file path=ppt/tags/tag574.xml><?xml version="1.0" encoding="utf-8"?>
<p:tagLst xmlns:p="http://schemas.openxmlformats.org/presentationml/2006/main">
  <p:tag name="AS_UNIQUEID" val="2963"/>
</p:tagLst>
</file>

<file path=ppt/tags/tag575.xml><?xml version="1.0" encoding="utf-8"?>
<p:tagLst xmlns:p="http://schemas.openxmlformats.org/presentationml/2006/main">
  <p:tag name="AS_UNIQUEID" val="2964"/>
</p:tagLst>
</file>

<file path=ppt/tags/tag576.xml><?xml version="1.0" encoding="utf-8"?>
<p:tagLst xmlns:p="http://schemas.openxmlformats.org/presentationml/2006/main">
  <p:tag name="AS_UNIQUEID" val="2965"/>
</p:tagLst>
</file>

<file path=ppt/tags/tag577.xml><?xml version="1.0" encoding="utf-8"?>
<p:tagLst xmlns:p="http://schemas.openxmlformats.org/presentationml/2006/main">
  <p:tag name="AS_UNIQUEID" val="2966"/>
</p:tagLst>
</file>

<file path=ppt/tags/tag578.xml><?xml version="1.0" encoding="utf-8"?>
<p:tagLst xmlns:p="http://schemas.openxmlformats.org/presentationml/2006/main">
  <p:tag name="AS_UNIQUEID" val="2967"/>
</p:tagLst>
</file>

<file path=ppt/tags/tag579.xml><?xml version="1.0" encoding="utf-8"?>
<p:tagLst xmlns:p="http://schemas.openxmlformats.org/presentationml/2006/main">
  <p:tag name="AS_UNIQUEID" val="2968"/>
</p:tagLst>
</file>

<file path=ppt/tags/tag58.xml><?xml version="1.0" encoding="utf-8"?>
<p:tagLst xmlns:p="http://schemas.openxmlformats.org/presentationml/2006/main">
  <p:tag name="AS_UNIQUEID" val="2116"/>
</p:tagLst>
</file>

<file path=ppt/tags/tag580.xml><?xml version="1.0" encoding="utf-8"?>
<p:tagLst xmlns:p="http://schemas.openxmlformats.org/presentationml/2006/main">
  <p:tag name="AS_UNIQUEID" val="2969"/>
</p:tagLst>
</file>

<file path=ppt/tags/tag581.xml><?xml version="1.0" encoding="utf-8"?>
<p:tagLst xmlns:p="http://schemas.openxmlformats.org/presentationml/2006/main">
  <p:tag name="AS_UNIQUEID" val="2970"/>
</p:tagLst>
</file>

<file path=ppt/tags/tag582.xml><?xml version="1.0" encoding="utf-8"?>
<p:tagLst xmlns:p="http://schemas.openxmlformats.org/presentationml/2006/main">
  <p:tag name="AS_UNIQUEID" val="2971"/>
</p:tagLst>
</file>

<file path=ppt/tags/tag583.xml><?xml version="1.0" encoding="utf-8"?>
<p:tagLst xmlns:p="http://schemas.openxmlformats.org/presentationml/2006/main">
  <p:tag name="AS_UNIQUEID" val="2972"/>
</p:tagLst>
</file>

<file path=ppt/tags/tag584.xml><?xml version="1.0" encoding="utf-8"?>
<p:tagLst xmlns:p="http://schemas.openxmlformats.org/presentationml/2006/main">
  <p:tag name="AS_UNIQUEID" val="2973"/>
</p:tagLst>
</file>

<file path=ppt/tags/tag585.xml><?xml version="1.0" encoding="utf-8"?>
<p:tagLst xmlns:p="http://schemas.openxmlformats.org/presentationml/2006/main">
  <p:tag name="AS_UNIQUEID" val="2974"/>
</p:tagLst>
</file>

<file path=ppt/tags/tag586.xml><?xml version="1.0" encoding="utf-8"?>
<p:tagLst xmlns:p="http://schemas.openxmlformats.org/presentationml/2006/main">
  <p:tag name="AS_UNIQUEID" val="2975"/>
</p:tagLst>
</file>

<file path=ppt/tags/tag587.xml><?xml version="1.0" encoding="utf-8"?>
<p:tagLst xmlns:p="http://schemas.openxmlformats.org/presentationml/2006/main">
  <p:tag name="AS_UNIQUEID" val="2976"/>
</p:tagLst>
</file>

<file path=ppt/tags/tag588.xml><?xml version="1.0" encoding="utf-8"?>
<p:tagLst xmlns:p="http://schemas.openxmlformats.org/presentationml/2006/main">
  <p:tag name="AS_UNIQUEID" val="2977"/>
</p:tagLst>
</file>

<file path=ppt/tags/tag589.xml><?xml version="1.0" encoding="utf-8"?>
<p:tagLst xmlns:p="http://schemas.openxmlformats.org/presentationml/2006/main">
  <p:tag name="AS_UNIQUEID" val="2978"/>
</p:tagLst>
</file>

<file path=ppt/tags/tag59.xml><?xml version="1.0" encoding="utf-8"?>
<p:tagLst xmlns:p="http://schemas.openxmlformats.org/presentationml/2006/main">
  <p:tag name="AS_UNIQUEID" val="2117"/>
</p:tagLst>
</file>

<file path=ppt/tags/tag590.xml><?xml version="1.0" encoding="utf-8"?>
<p:tagLst xmlns:p="http://schemas.openxmlformats.org/presentationml/2006/main">
  <p:tag name="AS_UNIQUEID" val="2979"/>
</p:tagLst>
</file>

<file path=ppt/tags/tag591.xml><?xml version="1.0" encoding="utf-8"?>
<p:tagLst xmlns:p="http://schemas.openxmlformats.org/presentationml/2006/main">
  <p:tag name="AS_UNIQUEID" val="2984"/>
</p:tagLst>
</file>

<file path=ppt/tags/tag592.xml><?xml version="1.0" encoding="utf-8"?>
<p:tagLst xmlns:p="http://schemas.openxmlformats.org/presentationml/2006/main">
  <p:tag name="AS_UNIQUEID" val="2985"/>
</p:tagLst>
</file>

<file path=ppt/tags/tag593.xml><?xml version="1.0" encoding="utf-8"?>
<p:tagLst xmlns:p="http://schemas.openxmlformats.org/presentationml/2006/main">
  <p:tag name="AS_UNIQUEID" val="2986"/>
</p:tagLst>
</file>

<file path=ppt/tags/tag594.xml><?xml version="1.0" encoding="utf-8"?>
<p:tagLst xmlns:p="http://schemas.openxmlformats.org/presentationml/2006/main">
  <p:tag name="AS_UNIQUEID" val="2987"/>
</p:tagLst>
</file>

<file path=ppt/tags/tag595.xml><?xml version="1.0" encoding="utf-8"?>
<p:tagLst xmlns:p="http://schemas.openxmlformats.org/presentationml/2006/main">
  <p:tag name="AS_UNIQUEID" val="2988"/>
</p:tagLst>
</file>

<file path=ppt/tags/tag596.xml><?xml version="1.0" encoding="utf-8"?>
<p:tagLst xmlns:p="http://schemas.openxmlformats.org/presentationml/2006/main">
  <p:tag name="AS_UNIQUEID" val="2989"/>
</p:tagLst>
</file>

<file path=ppt/tags/tag597.xml><?xml version="1.0" encoding="utf-8"?>
<p:tagLst xmlns:p="http://schemas.openxmlformats.org/presentationml/2006/main">
  <p:tag name="AS_UNIQUEID" val="2990"/>
</p:tagLst>
</file>

<file path=ppt/tags/tag598.xml><?xml version="1.0" encoding="utf-8"?>
<p:tagLst xmlns:p="http://schemas.openxmlformats.org/presentationml/2006/main">
  <p:tag name="AS_UNIQUEID" val="2991"/>
</p:tagLst>
</file>

<file path=ppt/tags/tag599.xml><?xml version="1.0" encoding="utf-8"?>
<p:tagLst xmlns:p="http://schemas.openxmlformats.org/presentationml/2006/main">
  <p:tag name="AS_UNIQUEID" val="2992"/>
</p:tagLst>
</file>

<file path=ppt/tags/tag6.xml><?xml version="1.0" encoding="utf-8"?>
<p:tagLst xmlns:p="http://schemas.openxmlformats.org/presentationml/2006/main">
  <p:tag name="AS_UNIQUEID" val="2053"/>
</p:tagLst>
</file>

<file path=ppt/tags/tag60.xml><?xml version="1.0" encoding="utf-8"?>
<p:tagLst xmlns:p="http://schemas.openxmlformats.org/presentationml/2006/main">
  <p:tag name="AS_UNIQUEID" val="2119"/>
</p:tagLst>
</file>

<file path=ppt/tags/tag600.xml><?xml version="1.0" encoding="utf-8"?>
<p:tagLst xmlns:p="http://schemas.openxmlformats.org/presentationml/2006/main">
  <p:tag name="AS_UNIQUEID" val="2993"/>
</p:tagLst>
</file>

<file path=ppt/tags/tag601.xml><?xml version="1.0" encoding="utf-8"?>
<p:tagLst xmlns:p="http://schemas.openxmlformats.org/presentationml/2006/main">
  <p:tag name="AS_UNIQUEID" val="2994"/>
</p:tagLst>
</file>

<file path=ppt/tags/tag602.xml><?xml version="1.0" encoding="utf-8"?>
<p:tagLst xmlns:p="http://schemas.openxmlformats.org/presentationml/2006/main">
  <p:tag name="AS_UNIQUEID" val="2995"/>
</p:tagLst>
</file>

<file path=ppt/tags/tag603.xml><?xml version="1.0" encoding="utf-8"?>
<p:tagLst xmlns:p="http://schemas.openxmlformats.org/presentationml/2006/main">
  <p:tag name="AS_UNIQUEID" val="2996"/>
</p:tagLst>
</file>

<file path=ppt/tags/tag604.xml><?xml version="1.0" encoding="utf-8"?>
<p:tagLst xmlns:p="http://schemas.openxmlformats.org/presentationml/2006/main">
  <p:tag name="AS_UNIQUEID" val="2997"/>
</p:tagLst>
</file>

<file path=ppt/tags/tag605.xml><?xml version="1.0" encoding="utf-8"?>
<p:tagLst xmlns:p="http://schemas.openxmlformats.org/presentationml/2006/main">
  <p:tag name="AS_UNIQUEID" val="2998"/>
</p:tagLst>
</file>

<file path=ppt/tags/tag606.xml><?xml version="1.0" encoding="utf-8"?>
<p:tagLst xmlns:p="http://schemas.openxmlformats.org/presentationml/2006/main">
  <p:tag name="AS_UNIQUEID" val="2999"/>
</p:tagLst>
</file>

<file path=ppt/tags/tag607.xml><?xml version="1.0" encoding="utf-8"?>
<p:tagLst xmlns:p="http://schemas.openxmlformats.org/presentationml/2006/main">
  <p:tag name="AS_UNIQUEID" val="3000"/>
</p:tagLst>
</file>

<file path=ppt/tags/tag608.xml><?xml version="1.0" encoding="utf-8"?>
<p:tagLst xmlns:p="http://schemas.openxmlformats.org/presentationml/2006/main">
  <p:tag name="AS_UNIQUEID" val="3001"/>
</p:tagLst>
</file>

<file path=ppt/tags/tag609.xml><?xml version="1.0" encoding="utf-8"?>
<p:tagLst xmlns:p="http://schemas.openxmlformats.org/presentationml/2006/main">
  <p:tag name="AS_UNIQUEID" val="3002"/>
</p:tagLst>
</file>

<file path=ppt/tags/tag61.xml><?xml version="1.0" encoding="utf-8"?>
<p:tagLst xmlns:p="http://schemas.openxmlformats.org/presentationml/2006/main">
  <p:tag name="AS_UNIQUEID" val="2120"/>
</p:tagLst>
</file>

<file path=ppt/tags/tag610.xml><?xml version="1.0" encoding="utf-8"?>
<p:tagLst xmlns:p="http://schemas.openxmlformats.org/presentationml/2006/main">
  <p:tag name="AS_UNIQUEID" val="3003"/>
</p:tagLst>
</file>

<file path=ppt/tags/tag611.xml><?xml version="1.0" encoding="utf-8"?>
<p:tagLst xmlns:p="http://schemas.openxmlformats.org/presentationml/2006/main">
  <p:tag name="AS_UNIQUEID" val="3004"/>
</p:tagLst>
</file>

<file path=ppt/tags/tag612.xml><?xml version="1.0" encoding="utf-8"?>
<p:tagLst xmlns:p="http://schemas.openxmlformats.org/presentationml/2006/main">
  <p:tag name="AS_UNIQUEID" val="3005"/>
</p:tagLst>
</file>

<file path=ppt/tags/tag613.xml><?xml version="1.0" encoding="utf-8"?>
<p:tagLst xmlns:p="http://schemas.openxmlformats.org/presentationml/2006/main">
  <p:tag name="AS_UNIQUEID" val="3006"/>
</p:tagLst>
</file>

<file path=ppt/tags/tag614.xml><?xml version="1.0" encoding="utf-8"?>
<p:tagLst xmlns:p="http://schemas.openxmlformats.org/presentationml/2006/main">
  <p:tag name="AS_UNIQUEID" val="3007"/>
</p:tagLst>
</file>

<file path=ppt/tags/tag615.xml><?xml version="1.0" encoding="utf-8"?>
<p:tagLst xmlns:p="http://schemas.openxmlformats.org/presentationml/2006/main">
  <p:tag name="AS_UNIQUEID" val="3008"/>
</p:tagLst>
</file>

<file path=ppt/tags/tag616.xml><?xml version="1.0" encoding="utf-8"?>
<p:tagLst xmlns:p="http://schemas.openxmlformats.org/presentationml/2006/main">
  <p:tag name="AS_UNIQUEID" val="3009"/>
</p:tagLst>
</file>

<file path=ppt/tags/tag617.xml><?xml version="1.0" encoding="utf-8"?>
<p:tagLst xmlns:p="http://schemas.openxmlformats.org/presentationml/2006/main">
  <p:tag name="AS_UNIQUEID" val="3010"/>
</p:tagLst>
</file>

<file path=ppt/tags/tag618.xml><?xml version="1.0" encoding="utf-8"?>
<p:tagLst xmlns:p="http://schemas.openxmlformats.org/presentationml/2006/main">
  <p:tag name="AS_UNIQUEID" val="3011"/>
</p:tagLst>
</file>

<file path=ppt/tags/tag619.xml><?xml version="1.0" encoding="utf-8"?>
<p:tagLst xmlns:p="http://schemas.openxmlformats.org/presentationml/2006/main">
  <p:tag name="AS_UNIQUEID" val="3012"/>
</p:tagLst>
</file>

<file path=ppt/tags/tag62.xml><?xml version="1.0" encoding="utf-8"?>
<p:tagLst xmlns:p="http://schemas.openxmlformats.org/presentationml/2006/main">
  <p:tag name="AS_UNIQUEID" val="2121"/>
</p:tagLst>
</file>

<file path=ppt/tags/tag620.xml><?xml version="1.0" encoding="utf-8"?>
<p:tagLst xmlns:p="http://schemas.openxmlformats.org/presentationml/2006/main">
  <p:tag name="AS_UNIQUEID" val="3013"/>
</p:tagLst>
</file>

<file path=ppt/tags/tag621.xml><?xml version="1.0" encoding="utf-8"?>
<p:tagLst xmlns:p="http://schemas.openxmlformats.org/presentationml/2006/main">
  <p:tag name="AS_UNIQUEID" val="3014"/>
</p:tagLst>
</file>

<file path=ppt/tags/tag622.xml><?xml version="1.0" encoding="utf-8"?>
<p:tagLst xmlns:p="http://schemas.openxmlformats.org/presentationml/2006/main">
  <p:tag name="AS_UNIQUEID" val="3015"/>
</p:tagLst>
</file>

<file path=ppt/tags/tag623.xml><?xml version="1.0" encoding="utf-8"?>
<p:tagLst xmlns:p="http://schemas.openxmlformats.org/presentationml/2006/main">
  <p:tag name="AS_UNIQUEID" val="3016"/>
</p:tagLst>
</file>

<file path=ppt/tags/tag624.xml><?xml version="1.0" encoding="utf-8"?>
<p:tagLst xmlns:p="http://schemas.openxmlformats.org/presentationml/2006/main">
  <p:tag name="AS_UNIQUEID" val="3017"/>
</p:tagLst>
</file>

<file path=ppt/tags/tag625.xml><?xml version="1.0" encoding="utf-8"?>
<p:tagLst xmlns:p="http://schemas.openxmlformats.org/presentationml/2006/main">
  <p:tag name="AS_UNIQUEID" val="3018"/>
</p:tagLst>
</file>

<file path=ppt/tags/tag626.xml><?xml version="1.0" encoding="utf-8"?>
<p:tagLst xmlns:p="http://schemas.openxmlformats.org/presentationml/2006/main">
  <p:tag name="AS_UNIQUEID" val="3019"/>
</p:tagLst>
</file>

<file path=ppt/tags/tag627.xml><?xml version="1.0" encoding="utf-8"?>
<p:tagLst xmlns:p="http://schemas.openxmlformats.org/presentationml/2006/main">
  <p:tag name="AS_UNIQUEID" val="3020"/>
</p:tagLst>
</file>

<file path=ppt/tags/tag628.xml><?xml version="1.0" encoding="utf-8"?>
<p:tagLst xmlns:p="http://schemas.openxmlformats.org/presentationml/2006/main">
  <p:tag name="AS_UNIQUEID" val="3021"/>
</p:tagLst>
</file>

<file path=ppt/tags/tag629.xml><?xml version="1.0" encoding="utf-8"?>
<p:tagLst xmlns:p="http://schemas.openxmlformats.org/presentationml/2006/main">
  <p:tag name="AS_UNIQUEID" val="3022"/>
</p:tagLst>
</file>

<file path=ppt/tags/tag63.xml><?xml version="1.0" encoding="utf-8"?>
<p:tagLst xmlns:p="http://schemas.openxmlformats.org/presentationml/2006/main">
  <p:tag name="AS_UNIQUEID" val="2122"/>
</p:tagLst>
</file>

<file path=ppt/tags/tag630.xml><?xml version="1.0" encoding="utf-8"?>
<p:tagLst xmlns:p="http://schemas.openxmlformats.org/presentationml/2006/main">
  <p:tag name="AS_UNIQUEID" val="3023"/>
</p:tagLst>
</file>

<file path=ppt/tags/tag631.xml><?xml version="1.0" encoding="utf-8"?>
<p:tagLst xmlns:p="http://schemas.openxmlformats.org/presentationml/2006/main">
  <p:tag name="AS_UNIQUEID" val="3024"/>
</p:tagLst>
</file>

<file path=ppt/tags/tag632.xml><?xml version="1.0" encoding="utf-8"?>
<p:tagLst xmlns:p="http://schemas.openxmlformats.org/presentationml/2006/main">
  <p:tag name="AS_UNIQUEID" val="3025"/>
</p:tagLst>
</file>

<file path=ppt/tags/tag633.xml><?xml version="1.0" encoding="utf-8"?>
<p:tagLst xmlns:p="http://schemas.openxmlformats.org/presentationml/2006/main">
  <p:tag name="AS_UNIQUEID" val="3026"/>
</p:tagLst>
</file>

<file path=ppt/tags/tag634.xml><?xml version="1.0" encoding="utf-8"?>
<p:tagLst xmlns:p="http://schemas.openxmlformats.org/presentationml/2006/main">
  <p:tag name="AS_UNIQUEID" val="3027"/>
</p:tagLst>
</file>

<file path=ppt/tags/tag635.xml><?xml version="1.0" encoding="utf-8"?>
<p:tagLst xmlns:p="http://schemas.openxmlformats.org/presentationml/2006/main">
  <p:tag name="AS_UNIQUEID" val="3028"/>
</p:tagLst>
</file>

<file path=ppt/tags/tag636.xml><?xml version="1.0" encoding="utf-8"?>
<p:tagLst xmlns:p="http://schemas.openxmlformats.org/presentationml/2006/main">
  <p:tag name="AS_UNIQUEID" val="3029"/>
</p:tagLst>
</file>

<file path=ppt/tags/tag637.xml><?xml version="1.0" encoding="utf-8"?>
<p:tagLst xmlns:p="http://schemas.openxmlformats.org/presentationml/2006/main">
  <p:tag name="AS_UNIQUEID" val="3030"/>
</p:tagLst>
</file>

<file path=ppt/tags/tag638.xml><?xml version="1.0" encoding="utf-8"?>
<p:tagLst xmlns:p="http://schemas.openxmlformats.org/presentationml/2006/main">
  <p:tag name="AS_UNIQUEID" val="3031"/>
</p:tagLst>
</file>

<file path=ppt/tags/tag639.xml><?xml version="1.0" encoding="utf-8"?>
<p:tagLst xmlns:p="http://schemas.openxmlformats.org/presentationml/2006/main">
  <p:tag name="AS_UNIQUEID" val="3032"/>
</p:tagLst>
</file>

<file path=ppt/tags/tag64.xml><?xml version="1.0" encoding="utf-8"?>
<p:tagLst xmlns:p="http://schemas.openxmlformats.org/presentationml/2006/main">
  <p:tag name="AS_UNIQUEID" val="2123"/>
</p:tagLst>
</file>

<file path=ppt/tags/tag640.xml><?xml version="1.0" encoding="utf-8"?>
<p:tagLst xmlns:p="http://schemas.openxmlformats.org/presentationml/2006/main">
  <p:tag name="AS_UNIQUEID" val="3033"/>
</p:tagLst>
</file>

<file path=ppt/tags/tag641.xml><?xml version="1.0" encoding="utf-8"?>
<p:tagLst xmlns:p="http://schemas.openxmlformats.org/presentationml/2006/main">
  <p:tag name="AS_UNIQUEID" val="3034"/>
</p:tagLst>
</file>

<file path=ppt/tags/tag642.xml><?xml version="1.0" encoding="utf-8"?>
<p:tagLst xmlns:p="http://schemas.openxmlformats.org/presentationml/2006/main">
  <p:tag name="AS_UNIQUEID" val="3035"/>
</p:tagLst>
</file>

<file path=ppt/tags/tag643.xml><?xml version="1.0" encoding="utf-8"?>
<p:tagLst xmlns:p="http://schemas.openxmlformats.org/presentationml/2006/main">
  <p:tag name="AS_UNIQUEID" val="3036"/>
</p:tagLst>
</file>

<file path=ppt/tags/tag644.xml><?xml version="1.0" encoding="utf-8"?>
<p:tagLst xmlns:p="http://schemas.openxmlformats.org/presentationml/2006/main">
  <p:tag name="AS_UNIQUEID" val="3037"/>
</p:tagLst>
</file>

<file path=ppt/tags/tag645.xml><?xml version="1.0" encoding="utf-8"?>
<p:tagLst xmlns:p="http://schemas.openxmlformats.org/presentationml/2006/main">
  <p:tag name="AS_UNIQUEID" val="3038"/>
</p:tagLst>
</file>

<file path=ppt/tags/tag646.xml><?xml version="1.0" encoding="utf-8"?>
<p:tagLst xmlns:p="http://schemas.openxmlformats.org/presentationml/2006/main">
  <p:tag name="AS_UNIQUEID" val="2981"/>
</p:tagLst>
</file>

<file path=ppt/tags/tag647.xml><?xml version="1.0" encoding="utf-8"?>
<p:tagLst xmlns:p="http://schemas.openxmlformats.org/presentationml/2006/main">
  <p:tag name="AS_UNIQUEID" val="2982"/>
</p:tagLst>
</file>

<file path=ppt/tags/tag648.xml><?xml version="1.0" encoding="utf-8"?>
<p:tagLst xmlns:p="http://schemas.openxmlformats.org/presentationml/2006/main">
  <p:tag name="AS_UNIQUEID" val="2172"/>
</p:tagLst>
</file>

<file path=ppt/tags/tag649.xml><?xml version="1.0" encoding="utf-8"?>
<p:tagLst xmlns:p="http://schemas.openxmlformats.org/presentationml/2006/main">
  <p:tag name="AS_UNIQUEID" val="2173"/>
</p:tagLst>
</file>

<file path=ppt/tags/tag65.xml><?xml version="1.0" encoding="utf-8"?>
<p:tagLst xmlns:p="http://schemas.openxmlformats.org/presentationml/2006/main">
  <p:tag name="AS_UNIQUEID" val="2124"/>
</p:tagLst>
</file>

<file path=ppt/tags/tag650.xml><?xml version="1.0" encoding="utf-8"?>
<p:tagLst xmlns:p="http://schemas.openxmlformats.org/presentationml/2006/main">
  <p:tag name="AS_UNIQUEID" val="2174"/>
</p:tagLst>
</file>

<file path=ppt/tags/tag651.xml><?xml version="1.0" encoding="utf-8"?>
<p:tagLst xmlns:p="http://schemas.openxmlformats.org/presentationml/2006/main">
  <p:tag name="AS_UNIQUEID" val="2175"/>
</p:tagLst>
</file>

<file path=ppt/tags/tag652.xml><?xml version="1.0" encoding="utf-8"?>
<p:tagLst xmlns:p="http://schemas.openxmlformats.org/presentationml/2006/main">
  <p:tag name="AS_UNIQUEID" val="2176"/>
</p:tagLst>
</file>

<file path=ppt/tags/tag653.xml><?xml version="1.0" encoding="utf-8"?>
<p:tagLst xmlns:p="http://schemas.openxmlformats.org/presentationml/2006/main">
  <p:tag name="AS_UNIQUEID" val="2177"/>
</p:tagLst>
</file>

<file path=ppt/tags/tag654.xml><?xml version="1.0" encoding="utf-8"?>
<p:tagLst xmlns:p="http://schemas.openxmlformats.org/presentationml/2006/main">
  <p:tag name="AS_UNIQUEID" val="2179"/>
</p:tagLst>
</file>

<file path=ppt/tags/tag655.xml><?xml version="1.0" encoding="utf-8"?>
<p:tagLst xmlns:p="http://schemas.openxmlformats.org/presentationml/2006/main">
  <p:tag name="AS_UNIQUEID" val="2180"/>
</p:tagLst>
</file>

<file path=ppt/tags/tag656.xml><?xml version="1.0" encoding="utf-8"?>
<p:tagLst xmlns:p="http://schemas.openxmlformats.org/presentationml/2006/main">
  <p:tag name="AS_UNIQUEID" val="2181"/>
</p:tagLst>
</file>

<file path=ppt/tags/tag657.xml><?xml version="1.0" encoding="utf-8"?>
<p:tagLst xmlns:p="http://schemas.openxmlformats.org/presentationml/2006/main">
  <p:tag name="AS_UNIQUEID" val="2182"/>
</p:tagLst>
</file>

<file path=ppt/tags/tag65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2E2ZjlmY2FiZmQ2ZGFmNjliYTg2MDc3ODBlM2ZjZjYifQ=="/>
</p:tagLst>
</file>

<file path=ppt/tags/tag66.xml><?xml version="1.0" encoding="utf-8"?>
<p:tagLst xmlns:p="http://schemas.openxmlformats.org/presentationml/2006/main">
  <p:tag name="AS_UNIQUEID" val="2125"/>
</p:tagLst>
</file>

<file path=ppt/tags/tag67.xml><?xml version="1.0" encoding="utf-8"?>
<p:tagLst xmlns:p="http://schemas.openxmlformats.org/presentationml/2006/main">
  <p:tag name="AS_UNIQUEID" val="2126"/>
</p:tagLst>
</file>

<file path=ppt/tags/tag68.xml><?xml version="1.0" encoding="utf-8"?>
<p:tagLst xmlns:p="http://schemas.openxmlformats.org/presentationml/2006/main">
  <p:tag name="AS_UNIQUEID" val="2128"/>
</p:tagLst>
</file>

<file path=ppt/tags/tag69.xml><?xml version="1.0" encoding="utf-8"?>
<p:tagLst xmlns:p="http://schemas.openxmlformats.org/presentationml/2006/main">
  <p:tag name="AS_UNIQUEID" val="2129"/>
</p:tagLst>
</file>

<file path=ppt/tags/tag7.xml><?xml version="1.0" encoding="utf-8"?>
<p:tagLst xmlns:p="http://schemas.openxmlformats.org/presentationml/2006/main">
  <p:tag name="AS_UNIQUEID" val="2054"/>
</p:tagLst>
</file>

<file path=ppt/tags/tag70.xml><?xml version="1.0" encoding="utf-8"?>
<p:tagLst xmlns:p="http://schemas.openxmlformats.org/presentationml/2006/main">
  <p:tag name="AS_UNIQUEID" val="2130"/>
</p:tagLst>
</file>

<file path=ppt/tags/tag71.xml><?xml version="1.0" encoding="utf-8"?>
<p:tagLst xmlns:p="http://schemas.openxmlformats.org/presentationml/2006/main">
  <p:tag name="AS_UNIQUEID" val="2131"/>
</p:tagLst>
</file>

<file path=ppt/tags/tag72.xml><?xml version="1.0" encoding="utf-8"?>
<p:tagLst xmlns:p="http://schemas.openxmlformats.org/presentationml/2006/main">
  <p:tag name="AS_UNIQUEID" val="2133"/>
</p:tagLst>
</file>

<file path=ppt/tags/tag73.xml><?xml version="1.0" encoding="utf-8"?>
<p:tagLst xmlns:p="http://schemas.openxmlformats.org/presentationml/2006/main">
  <p:tag name="AS_UNIQUEID" val="2134"/>
</p:tagLst>
</file>

<file path=ppt/tags/tag74.xml><?xml version="1.0" encoding="utf-8"?>
<p:tagLst xmlns:p="http://schemas.openxmlformats.org/presentationml/2006/main">
  <p:tag name="AS_UNIQUEID" val="2135"/>
</p:tagLst>
</file>

<file path=ppt/tags/tag75.xml><?xml version="1.0" encoding="utf-8"?>
<p:tagLst xmlns:p="http://schemas.openxmlformats.org/presentationml/2006/main">
  <p:tag name="AS_UNIQUEID" val="2137"/>
</p:tagLst>
</file>

<file path=ppt/tags/tag76.xml><?xml version="1.0" encoding="utf-8"?>
<p:tagLst xmlns:p="http://schemas.openxmlformats.org/presentationml/2006/main">
  <p:tag name="AS_UNIQUEID" val="2138"/>
</p:tagLst>
</file>

<file path=ppt/tags/tag77.xml><?xml version="1.0" encoding="utf-8"?>
<p:tagLst xmlns:p="http://schemas.openxmlformats.org/presentationml/2006/main">
  <p:tag name="AS_UNIQUEID" val="2139"/>
</p:tagLst>
</file>

<file path=ppt/tags/tag78.xml><?xml version="1.0" encoding="utf-8"?>
<p:tagLst xmlns:p="http://schemas.openxmlformats.org/presentationml/2006/main">
  <p:tag name="AS_UNIQUEID" val="2140"/>
</p:tagLst>
</file>

<file path=ppt/tags/tag79.xml><?xml version="1.0" encoding="utf-8"?>
<p:tagLst xmlns:p="http://schemas.openxmlformats.org/presentationml/2006/main">
  <p:tag name="AS_UNIQUEID" val="2141"/>
</p:tagLst>
</file>

<file path=ppt/tags/tag8.xml><?xml version="1.0" encoding="utf-8"?>
<p:tagLst xmlns:p="http://schemas.openxmlformats.org/presentationml/2006/main">
  <p:tag name="AS_UNIQUEID" val="2055"/>
</p:tagLst>
</file>

<file path=ppt/tags/tag80.xml><?xml version="1.0" encoding="utf-8"?>
<p:tagLst xmlns:p="http://schemas.openxmlformats.org/presentationml/2006/main">
  <p:tag name="AS_UNIQUEID" val="2142"/>
</p:tagLst>
</file>

<file path=ppt/tags/tag81.xml><?xml version="1.0" encoding="utf-8"?>
<p:tagLst xmlns:p="http://schemas.openxmlformats.org/presentationml/2006/main">
  <p:tag name="AS_UNIQUEID" val="2144"/>
</p:tagLst>
</file>

<file path=ppt/tags/tag82.xml><?xml version="1.0" encoding="utf-8"?>
<p:tagLst xmlns:p="http://schemas.openxmlformats.org/presentationml/2006/main">
  <p:tag name="AS_UNIQUEID" val="2145"/>
</p:tagLst>
</file>

<file path=ppt/tags/tag83.xml><?xml version="1.0" encoding="utf-8"?>
<p:tagLst xmlns:p="http://schemas.openxmlformats.org/presentationml/2006/main">
  <p:tag name="AS_UNIQUEID" val="2146"/>
</p:tagLst>
</file>

<file path=ppt/tags/tag84.xml><?xml version="1.0" encoding="utf-8"?>
<p:tagLst xmlns:p="http://schemas.openxmlformats.org/presentationml/2006/main">
  <p:tag name="AS_UNIQUEID" val="2147"/>
</p:tagLst>
</file>

<file path=ppt/tags/tag85.xml><?xml version="1.0" encoding="utf-8"?>
<p:tagLst xmlns:p="http://schemas.openxmlformats.org/presentationml/2006/main">
  <p:tag name="AS_UNIQUEID" val="2148"/>
</p:tagLst>
</file>

<file path=ppt/tags/tag86.xml><?xml version="1.0" encoding="utf-8"?>
<p:tagLst xmlns:p="http://schemas.openxmlformats.org/presentationml/2006/main">
  <p:tag name="AS_UNIQUEID" val="2149"/>
</p:tagLst>
</file>

<file path=ppt/tags/tag87.xml><?xml version="1.0" encoding="utf-8"?>
<p:tagLst xmlns:p="http://schemas.openxmlformats.org/presentationml/2006/main">
  <p:tag name="AS_UNIQUEID" val="2151"/>
</p:tagLst>
</file>

<file path=ppt/tags/tag88.xml><?xml version="1.0" encoding="utf-8"?>
<p:tagLst xmlns:p="http://schemas.openxmlformats.org/presentationml/2006/main">
  <p:tag name="AS_UNIQUEID" val="2152"/>
</p:tagLst>
</file>

<file path=ppt/tags/tag89.xml><?xml version="1.0" encoding="utf-8"?>
<p:tagLst xmlns:p="http://schemas.openxmlformats.org/presentationml/2006/main">
  <p:tag name="AS_UNIQUEID" val="2153"/>
</p:tagLst>
</file>

<file path=ppt/tags/tag9.xml><?xml version="1.0" encoding="utf-8"?>
<p:tagLst xmlns:p="http://schemas.openxmlformats.org/presentationml/2006/main">
  <p:tag name="AS_UNIQUEID" val="2056"/>
</p:tagLst>
</file>

<file path=ppt/tags/tag90.xml><?xml version="1.0" encoding="utf-8"?>
<p:tagLst xmlns:p="http://schemas.openxmlformats.org/presentationml/2006/main">
  <p:tag name="AS_UNIQUEID" val="2154"/>
</p:tagLst>
</file>

<file path=ppt/tags/tag91.xml><?xml version="1.0" encoding="utf-8"?>
<p:tagLst xmlns:p="http://schemas.openxmlformats.org/presentationml/2006/main">
  <p:tag name="AS_UNIQUEID" val="2155"/>
</p:tagLst>
</file>

<file path=ppt/tags/tag92.xml><?xml version="1.0" encoding="utf-8"?>
<p:tagLst xmlns:p="http://schemas.openxmlformats.org/presentationml/2006/main">
  <p:tag name="AS_UNIQUEID" val="2157"/>
</p:tagLst>
</file>

<file path=ppt/tags/tag93.xml><?xml version="1.0" encoding="utf-8"?>
<p:tagLst xmlns:p="http://schemas.openxmlformats.org/presentationml/2006/main">
  <p:tag name="AS_UNIQUEID" val="2158"/>
</p:tagLst>
</file>

<file path=ppt/tags/tag94.xml><?xml version="1.0" encoding="utf-8"?>
<p:tagLst xmlns:p="http://schemas.openxmlformats.org/presentationml/2006/main">
  <p:tag name="AS_UNIQUEID" val="2159"/>
</p:tagLst>
</file>

<file path=ppt/tags/tag95.xml><?xml version="1.0" encoding="utf-8"?>
<p:tagLst xmlns:p="http://schemas.openxmlformats.org/presentationml/2006/main">
  <p:tag name="AS_UNIQUEID" val="2160"/>
</p:tagLst>
</file>

<file path=ppt/tags/tag96.xml><?xml version="1.0" encoding="utf-8"?>
<p:tagLst xmlns:p="http://schemas.openxmlformats.org/presentationml/2006/main">
  <p:tag name="AS_UNIQUEID" val="2161"/>
</p:tagLst>
</file>

<file path=ppt/tags/tag97.xml><?xml version="1.0" encoding="utf-8"?>
<p:tagLst xmlns:p="http://schemas.openxmlformats.org/presentationml/2006/main">
  <p:tag name="AS_UNIQUEID" val="2164"/>
</p:tagLst>
</file>

<file path=ppt/tags/tag98.xml><?xml version="1.0" encoding="utf-8"?>
<p:tagLst xmlns:p="http://schemas.openxmlformats.org/presentationml/2006/main">
  <p:tag name="AS_UNIQUEID" val="2165"/>
</p:tagLst>
</file>

<file path=ppt/tags/tag99.xml><?xml version="1.0" encoding="utf-8"?>
<p:tagLst xmlns:p="http://schemas.openxmlformats.org/presentationml/2006/main">
  <p:tag name="AS_UNIQUEID" val="2166"/>
</p:tagLst>
</file>

<file path=ppt/theme/theme1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简约风彩色粉笔画教育教学">
  <a:themeElements>
    <a:clrScheme name="自定义 2734">
      <a:dk1>
        <a:srgbClr val="000000"/>
      </a:dk1>
      <a:lt1>
        <a:srgbClr val="FFFFFF"/>
      </a:lt1>
      <a:dk2>
        <a:srgbClr val="18110A"/>
      </a:dk2>
      <a:lt2>
        <a:srgbClr val="F5F7FF"/>
      </a:lt2>
      <a:accent1>
        <a:srgbClr val="FF6D8C"/>
      </a:accent1>
      <a:accent2>
        <a:srgbClr val="00D3F6"/>
      </a:accent2>
      <a:accent3>
        <a:srgbClr val="FFAD1B"/>
      </a:accent3>
      <a:accent4>
        <a:srgbClr val="1B6DFF"/>
      </a:accent4>
      <a:accent5>
        <a:srgbClr val="60B87F"/>
      </a:accent5>
      <a:accent6>
        <a:srgbClr val="FF741B"/>
      </a:accent6>
      <a:hlink>
        <a:srgbClr val="304FFE"/>
      </a:hlink>
      <a:folHlink>
        <a:srgbClr val="492067"/>
      </a:folHlink>
    </a:clrScheme>
    <a:fontScheme name="自定义 91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4917</Words>
  <Application>WPS 演示</Application>
  <PresentationFormat/>
  <Paragraphs>618</Paragraphs>
  <Slides>19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Times New Roman</vt:lpstr>
      <vt:lpstr>Arial</vt:lpstr>
      <vt:lpstr>华文黑体</vt:lpstr>
      <vt:lpstr>黑体</vt:lpstr>
      <vt:lpstr>Cambria Math</vt:lpstr>
      <vt:lpstr>MS Mincho</vt:lpstr>
      <vt:lpstr>华文细黑</vt:lpstr>
      <vt:lpstr>Arial Unicode MS</vt:lpstr>
      <vt:lpstr>Calibri</vt:lpstr>
      <vt:lpstr>等线</vt:lpstr>
      <vt:lpstr>Cambria Math</vt:lpstr>
      <vt:lpstr>Courier New</vt:lpstr>
      <vt:lpstr>Times New Roman</vt:lpstr>
      <vt:lpstr>Courier New</vt:lpstr>
      <vt:lpstr>方正大黑_GBK</vt:lpstr>
      <vt:lpstr>等线 Light</vt:lpstr>
      <vt:lpstr>华文黑体</vt:lpstr>
      <vt:lpstr>方正大黑_GBK</vt:lpstr>
      <vt:lpstr>等线</vt:lpstr>
      <vt:lpstr>方正大黑体_GBK</vt:lpstr>
      <vt:lpstr>汉仪细等线繁</vt:lpstr>
      <vt:lpstr>方正兰亭大黑_GBK</vt:lpstr>
      <vt:lpstr>Book Antiqua</vt:lpstr>
      <vt:lpstr>5_Office 主题​​</vt:lpstr>
      <vt:lpstr>1_简约风彩色粉笔画教育教学</vt:lpstr>
      <vt:lpstr>1_Office 主题​​</vt:lpstr>
      <vt:lpstr>2_Office 主题​​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吴小俊</cp:lastModifiedBy>
  <cp:revision>18</cp:revision>
  <cp:lastPrinted>2025-08-24T20:22:00Z</cp:lastPrinted>
  <dcterms:created xsi:type="dcterms:W3CDTF">2025-08-24T20:22:00Z</dcterms:created>
  <dcterms:modified xsi:type="dcterms:W3CDTF">2026-06-12T11:39:48Z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D981B2EFFA6C4E308161225749B10FFE_13</vt:lpwstr>
  </property>
</Properties>
</file>